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</p:sldMasterIdLst>
  <p:notesMasterIdLst>
    <p:notesMasterId r:id="rId53"/>
  </p:notesMasterIdLst>
  <p:sldIdLst>
    <p:sldId id="454" r:id="rId3"/>
    <p:sldId id="496" r:id="rId4"/>
    <p:sldId id="711" r:id="rId5"/>
    <p:sldId id="500" r:id="rId6"/>
    <p:sldId id="717" r:id="rId7"/>
    <p:sldId id="718" r:id="rId8"/>
    <p:sldId id="716" r:id="rId9"/>
    <p:sldId id="506" r:id="rId10"/>
    <p:sldId id="705" r:id="rId11"/>
    <p:sldId id="712" r:id="rId12"/>
    <p:sldId id="703" r:id="rId13"/>
    <p:sldId id="556" r:id="rId14"/>
    <p:sldId id="713" r:id="rId15"/>
    <p:sldId id="708" r:id="rId16"/>
    <p:sldId id="507" r:id="rId17"/>
    <p:sldId id="291" r:id="rId18"/>
    <p:sldId id="527" r:id="rId19"/>
    <p:sldId id="528" r:id="rId20"/>
    <p:sldId id="709" r:id="rId21"/>
    <p:sldId id="714" r:id="rId22"/>
    <p:sldId id="260" r:id="rId23"/>
    <p:sldId id="266" r:id="rId24"/>
    <p:sldId id="267" r:id="rId25"/>
    <p:sldId id="263" r:id="rId26"/>
    <p:sldId id="268" r:id="rId27"/>
    <p:sldId id="262" r:id="rId28"/>
    <p:sldId id="529" r:id="rId29"/>
    <p:sldId id="280" r:id="rId30"/>
    <p:sldId id="276" r:id="rId31"/>
    <p:sldId id="531" r:id="rId32"/>
    <p:sldId id="281" r:id="rId33"/>
    <p:sldId id="715" r:id="rId34"/>
    <p:sldId id="293" r:id="rId35"/>
    <p:sldId id="294" r:id="rId36"/>
    <p:sldId id="519" r:id="rId37"/>
    <p:sldId id="295" r:id="rId38"/>
    <p:sldId id="521" r:id="rId39"/>
    <p:sldId id="296" r:id="rId40"/>
    <p:sldId id="523" r:id="rId41"/>
    <p:sldId id="297" r:id="rId42"/>
    <p:sldId id="298" r:id="rId43"/>
    <p:sldId id="525" r:id="rId44"/>
    <p:sldId id="526" r:id="rId45"/>
    <p:sldId id="530" r:id="rId46"/>
    <p:sldId id="394" r:id="rId47"/>
    <p:sldId id="395" r:id="rId48"/>
    <p:sldId id="508" r:id="rId49"/>
    <p:sldId id="408" r:id="rId50"/>
    <p:sldId id="409" r:id="rId51"/>
    <p:sldId id="517" r:id="rId52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DE6290-D006-9740-8A9F-BA3C61B0BB19}" v="226" dt="2021-12-08T04:39:26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193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E739BAAF-A6AB-0F4E-87D5-829C6468C7D9}"/>
    <pc:docChg chg="undo custSel addSld delSld modSld">
      <pc:chgData name="Khattab, Sherif" userId="c83b1e15-36f3-4f46-aceb-05aac24c545e" providerId="ADAL" clId="{E739BAAF-A6AB-0F4E-87D5-829C6468C7D9}" dt="2021-04-20T14:51:44.135" v="349"/>
      <pc:docMkLst>
        <pc:docMk/>
      </pc:docMkLst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973430081" sldId="259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1352614818" sldId="260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4265946590" sldId="262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127177300" sldId="263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796022272" sldId="264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367907402" sldId="266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4070714126" sldId="267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1550009203" sldId="268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1729386578" sldId="270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662960767" sldId="272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818321418" sldId="273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3911640770" sldId="275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720762419" sldId="276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1176042509" sldId="278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024907787" sldId="279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662896871" sldId="280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113880437" sldId="281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E739BAAF-A6AB-0F4E-87D5-829C6468C7D9}" dt="2021-04-20T14:42:37.513" v="75" actId="2696"/>
        <pc:sldMkLst>
          <pc:docMk/>
          <pc:sldMk cId="69157859" sldId="293"/>
        </pc:sldMkLst>
      </pc:sldChg>
      <pc:sldChg chg="del">
        <pc:chgData name="Khattab, Sherif" userId="c83b1e15-36f3-4f46-aceb-05aac24c545e" providerId="ADAL" clId="{E739BAAF-A6AB-0F4E-87D5-829C6468C7D9}" dt="2021-04-20T14:42:37.513" v="75" actId="2696"/>
        <pc:sldMkLst>
          <pc:docMk/>
          <pc:sldMk cId="3946836652" sldId="294"/>
        </pc:sldMkLst>
      </pc:sldChg>
      <pc:sldChg chg="del">
        <pc:chgData name="Khattab, Sherif" userId="c83b1e15-36f3-4f46-aceb-05aac24c545e" providerId="ADAL" clId="{E739BAAF-A6AB-0F4E-87D5-829C6468C7D9}" dt="2021-04-20T14:42:37.513" v="75" actId="2696"/>
        <pc:sldMkLst>
          <pc:docMk/>
          <pc:sldMk cId="1792935800" sldId="295"/>
        </pc:sldMkLst>
      </pc:sldChg>
      <pc:sldChg chg="del">
        <pc:chgData name="Khattab, Sherif" userId="c83b1e15-36f3-4f46-aceb-05aac24c545e" providerId="ADAL" clId="{E739BAAF-A6AB-0F4E-87D5-829C6468C7D9}" dt="2021-04-20T14:42:37.513" v="75" actId="2696"/>
        <pc:sldMkLst>
          <pc:docMk/>
          <pc:sldMk cId="1071178071" sldId="296"/>
        </pc:sldMkLst>
      </pc:sldChg>
      <pc:sldChg chg="del">
        <pc:chgData name="Khattab, Sherif" userId="c83b1e15-36f3-4f46-aceb-05aac24c545e" providerId="ADAL" clId="{E739BAAF-A6AB-0F4E-87D5-829C6468C7D9}" dt="2021-04-20T14:42:37.513" v="75" actId="2696"/>
        <pc:sldMkLst>
          <pc:docMk/>
          <pc:sldMk cId="816742445" sldId="297"/>
        </pc:sldMkLst>
      </pc:sldChg>
      <pc:sldChg chg="del">
        <pc:chgData name="Khattab, Sherif" userId="c83b1e15-36f3-4f46-aceb-05aac24c545e" providerId="ADAL" clId="{E739BAAF-A6AB-0F4E-87D5-829C6468C7D9}" dt="2021-04-20T14:42:37.513" v="75" actId="2696"/>
        <pc:sldMkLst>
          <pc:docMk/>
          <pc:sldMk cId="2070843040" sldId="298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327709226" sldId="394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608053084" sldId="395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662527462" sldId="398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775441259" sldId="399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674851113" sldId="405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19102155" sldId="406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404766747" sldId="407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678953186" sldId="408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274314033" sldId="409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251179505" sldId="410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595614962" sldId="411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913950100" sldId="412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737325550" sldId="413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4180762590" sldId="414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837821206" sldId="415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122569091" sldId="416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562149645" sldId="419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614746946" sldId="420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11639572" sldId="421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4182931863" sldId="422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841886945" sldId="423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130891954" sldId="424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550648469" sldId="425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541659144" sldId="426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737468855" sldId="427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454294213" sldId="428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712689267" sldId="429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570885020" sldId="430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803465925" sldId="431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438831870" sldId="432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21952053" sldId="433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590095113" sldId="434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132973116" sldId="435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4131229819" sldId="436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758686576" sldId="437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195522134" sldId="438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606519920" sldId="439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266860463" sldId="440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1709473859" sldId="441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014448096" sldId="441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017176948" sldId="442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4262918023" sldId="442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191543927" sldId="443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487875374" sldId="444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57752983" sldId="445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284930236" sldId="446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1941628" sldId="447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450715505" sldId="448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845985129" sldId="449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695331822" sldId="450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780695783" sldId="452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748364632" sldId="453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778540574" sldId="455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349018726" sldId="456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306668994" sldId="457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061377078" sldId="458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459331377" sldId="459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499179101" sldId="460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548922958" sldId="461"/>
        </pc:sldMkLst>
      </pc:sldChg>
      <pc:sldChg chg="modSp modAnim">
        <pc:chgData name="Khattab, Sherif" userId="c83b1e15-36f3-4f46-aceb-05aac24c545e" providerId="ADAL" clId="{E739BAAF-A6AB-0F4E-87D5-829C6468C7D9}" dt="2021-04-20T14:45:16.525" v="9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E739BAAF-A6AB-0F4E-87D5-829C6468C7D9}" dt="2021-04-20T14:45:16.525" v="9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E739BAAF-A6AB-0F4E-87D5-829C6468C7D9}" dt="2021-04-20T14:51:44.135" v="349"/>
        <pc:sldMkLst>
          <pc:docMk/>
          <pc:sldMk cId="4202616107" sldId="500"/>
        </pc:sldMkLst>
        <pc:spChg chg="mod">
          <ac:chgData name="Khattab, Sherif" userId="c83b1e15-36f3-4f46-aceb-05aac24c545e" providerId="ADAL" clId="{E739BAAF-A6AB-0F4E-87D5-829C6468C7D9}" dt="2021-04-20T14:50:33.211" v="305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E739BAAF-A6AB-0F4E-87D5-829C6468C7D9}" dt="2021-04-20T14:51:38.991" v="347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E739BAAF-A6AB-0F4E-87D5-829C6468C7D9}" dt="2021-04-20T14:41:26.822" v="7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E739BAAF-A6AB-0F4E-87D5-829C6468C7D9}" dt="2021-04-20T14:41:26.822" v="7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E739BAAF-A6AB-0F4E-87D5-829C6468C7D9}" dt="2021-04-20T14:42:01.588" v="7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E739BAAF-A6AB-0F4E-87D5-829C6468C7D9}" dt="2021-04-20T14:42:01.588" v="7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719306954" sldId="507"/>
        </pc:sldMkLst>
      </pc:sldChg>
      <pc:sldChg chg="del">
        <pc:chgData name="Khattab, Sherif" userId="c83b1e15-36f3-4f46-aceb-05aac24c545e" providerId="ADAL" clId="{E739BAAF-A6AB-0F4E-87D5-829C6468C7D9}" dt="2021-04-20T14:41:04.957" v="2" actId="2696"/>
        <pc:sldMkLst>
          <pc:docMk/>
          <pc:sldMk cId="732834155" sldId="507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669717639" sldId="508"/>
        </pc:sldMkLst>
      </pc:sldChg>
      <pc:sldChg chg="del">
        <pc:chgData name="Khattab, Sherif" userId="c83b1e15-36f3-4f46-aceb-05aac24c545e" providerId="ADAL" clId="{E739BAAF-A6AB-0F4E-87D5-829C6468C7D9}" dt="2021-04-20T14:41:05.499" v="3" actId="2696"/>
        <pc:sldMkLst>
          <pc:docMk/>
          <pc:sldMk cId="3892148762" sldId="508"/>
        </pc:sldMkLst>
      </pc:sldChg>
      <pc:sldChg chg="del">
        <pc:chgData name="Khattab, Sherif" userId="c83b1e15-36f3-4f46-aceb-05aac24c545e" providerId="ADAL" clId="{E739BAAF-A6AB-0F4E-87D5-829C6468C7D9}" dt="2021-04-20T14:41:06.330" v="4" actId="2696"/>
        <pc:sldMkLst>
          <pc:docMk/>
          <pc:sldMk cId="22385479" sldId="509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457398012" sldId="509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1465586836" sldId="510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588280040" sldId="510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482374897" sldId="511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767885086" sldId="512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482299815" sldId="513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079225251" sldId="514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4238628337" sldId="515"/>
        </pc:sldMkLst>
      </pc:sldChg>
      <pc:sldChg chg="modSp new mod modAnim">
        <pc:chgData name="Khattab, Sherif" userId="c83b1e15-36f3-4f46-aceb-05aac24c545e" providerId="ADAL" clId="{E739BAAF-A6AB-0F4E-87D5-829C6468C7D9}" dt="2021-04-20T14:51:30.786" v="344"/>
        <pc:sldMkLst>
          <pc:docMk/>
          <pc:sldMk cId="525254493" sldId="516"/>
        </pc:sldMkLst>
        <pc:spChg chg="mod">
          <ac:chgData name="Khattab, Sherif" userId="c83b1e15-36f3-4f46-aceb-05aac24c545e" providerId="ADAL" clId="{E739BAAF-A6AB-0F4E-87D5-829C6468C7D9}" dt="2021-04-20T14:51:11.002" v="341" actId="20577"/>
          <ac:spMkLst>
            <pc:docMk/>
            <pc:sldMk cId="525254493" sldId="516"/>
            <ac:spMk id="2" creationId="{797AB3A4-56A9-E948-9F29-F004548A7E15}"/>
          </ac:spMkLst>
        </pc:spChg>
        <pc:spChg chg="mod">
          <ac:chgData name="Khattab, Sherif" userId="c83b1e15-36f3-4f46-aceb-05aac24c545e" providerId="ADAL" clId="{E739BAAF-A6AB-0F4E-87D5-829C6468C7D9}" dt="2021-04-20T14:51:18.642" v="342" actId="1076"/>
          <ac:spMkLst>
            <pc:docMk/>
            <pc:sldMk cId="525254493" sldId="516"/>
            <ac:spMk id="3" creationId="{20B2DEA3-C001-8C4D-9F1A-8DA7B32F310A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096C7C62-1E87-4F57-9657-AF062A1343E9}"/>
    <pc:docChg chg="undo custSel addSld modSld">
      <pc:chgData name="Khattab, Sherif" userId="c83b1e15-36f3-4f46-aceb-05aac24c545e" providerId="ADAL" clId="{096C7C62-1E87-4F57-9657-AF062A1343E9}" dt="2021-04-16T14:47:02.776" v="187" actId="14100"/>
      <pc:docMkLst>
        <pc:docMk/>
      </pc:docMkLst>
      <pc:sldChg chg="addSp modSp mod">
        <pc:chgData name="Khattab, Sherif" userId="c83b1e15-36f3-4f46-aceb-05aac24c545e" providerId="ADAL" clId="{096C7C62-1E87-4F57-9657-AF062A1343E9}" dt="2021-04-16T14:45:47.175" v="179" actId="27636"/>
        <pc:sldMkLst>
          <pc:docMk/>
          <pc:sldMk cId="69157859" sldId="293"/>
        </pc:sldMkLst>
        <pc:spChg chg="mod">
          <ac:chgData name="Khattab, Sherif" userId="c83b1e15-36f3-4f46-aceb-05aac24c545e" providerId="ADAL" clId="{096C7C62-1E87-4F57-9657-AF062A1343E9}" dt="2021-04-16T14:45:47.175" v="179" actId="27636"/>
          <ac:spMkLst>
            <pc:docMk/>
            <pc:sldMk cId="69157859" sldId="293"/>
            <ac:spMk id="64524" creationId="{6A33B69D-A5EE-0745-9585-082AEB187DD4}"/>
          </ac:spMkLst>
        </pc:spChg>
        <pc:picChg chg="add mod">
          <ac:chgData name="Khattab, Sherif" userId="c83b1e15-36f3-4f46-aceb-05aac24c545e" providerId="ADAL" clId="{096C7C62-1E87-4F57-9657-AF062A1343E9}" dt="2021-04-16T14:45:40.750" v="175" actId="1076"/>
          <ac:picMkLst>
            <pc:docMk/>
            <pc:sldMk cId="69157859" sldId="293"/>
            <ac:picMk id="3" creationId="{66059A65-E988-4E8C-A51D-58A284026D0C}"/>
          </ac:picMkLst>
        </pc:picChg>
      </pc:sldChg>
      <pc:sldChg chg="addSp modSp new mod">
        <pc:chgData name="Khattab, Sherif" userId="c83b1e15-36f3-4f46-aceb-05aac24c545e" providerId="ADAL" clId="{096C7C62-1E87-4F57-9657-AF062A1343E9}" dt="2021-04-16T14:40:46.760" v="56" actId="1076"/>
        <pc:sldMkLst>
          <pc:docMk/>
          <pc:sldMk cId="732834155" sldId="507"/>
        </pc:sldMkLst>
        <pc:spChg chg="mod">
          <ac:chgData name="Khattab, Sherif" userId="c83b1e15-36f3-4f46-aceb-05aac24c545e" providerId="ADAL" clId="{096C7C62-1E87-4F57-9657-AF062A1343E9}" dt="2021-04-16T14:40:38.142" v="53" actId="20577"/>
          <ac:spMkLst>
            <pc:docMk/>
            <pc:sldMk cId="732834155" sldId="507"/>
            <ac:spMk id="2" creationId="{820610D1-84C7-4E77-A12D-020592FDCF6B}"/>
          </ac:spMkLst>
        </pc:spChg>
        <pc:picChg chg="add mod">
          <ac:chgData name="Khattab, Sherif" userId="c83b1e15-36f3-4f46-aceb-05aac24c545e" providerId="ADAL" clId="{096C7C62-1E87-4F57-9657-AF062A1343E9}" dt="2021-04-16T14:40:46.760" v="56" actId="1076"/>
          <ac:picMkLst>
            <pc:docMk/>
            <pc:sldMk cId="732834155" sldId="507"/>
            <ac:picMk id="7" creationId="{26661F2B-7F0A-4820-8AD1-878F8055BF03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7:02.776" v="187" actId="14100"/>
        <pc:sldMkLst>
          <pc:docMk/>
          <pc:sldMk cId="3892148762" sldId="508"/>
        </pc:sldMkLst>
        <pc:spChg chg="mod">
          <ac:chgData name="Khattab, Sherif" userId="c83b1e15-36f3-4f46-aceb-05aac24c545e" providerId="ADAL" clId="{096C7C62-1E87-4F57-9657-AF062A1343E9}" dt="2021-04-16T14:41:23.564" v="92" actId="20577"/>
          <ac:spMkLst>
            <pc:docMk/>
            <pc:sldMk cId="3892148762" sldId="508"/>
            <ac:spMk id="2" creationId="{CD0458FD-DE10-4F6D-A412-A3F2EEEFE3CD}"/>
          </ac:spMkLst>
        </pc:spChg>
        <pc:picChg chg="add del mod">
          <ac:chgData name="Khattab, Sherif" userId="c83b1e15-36f3-4f46-aceb-05aac24c545e" providerId="ADAL" clId="{096C7C62-1E87-4F57-9657-AF062A1343E9}" dt="2021-04-16T14:44:05.937" v="146" actId="478"/>
          <ac:picMkLst>
            <pc:docMk/>
            <pc:sldMk cId="3892148762" sldId="508"/>
            <ac:picMk id="7" creationId="{3638F863-41CF-43C8-98DA-3E4451E9084D}"/>
          </ac:picMkLst>
        </pc:picChg>
        <pc:picChg chg="add mod">
          <ac:chgData name="Khattab, Sherif" userId="c83b1e15-36f3-4f46-aceb-05aac24c545e" providerId="ADAL" clId="{096C7C62-1E87-4F57-9657-AF062A1343E9}" dt="2021-04-16T14:46:44.590" v="183" actId="1076"/>
          <ac:picMkLst>
            <pc:docMk/>
            <pc:sldMk cId="3892148762" sldId="508"/>
            <ac:picMk id="9" creationId="{0CDCDFE5-476D-4B7C-89D8-BA71F76658F4}"/>
          </ac:picMkLst>
        </pc:picChg>
        <pc:picChg chg="add del mod">
          <ac:chgData name="Khattab, Sherif" userId="c83b1e15-36f3-4f46-aceb-05aac24c545e" providerId="ADAL" clId="{096C7C62-1E87-4F57-9657-AF062A1343E9}" dt="2021-04-16T14:46:45.948" v="185" actId="22"/>
          <ac:picMkLst>
            <pc:docMk/>
            <pc:sldMk cId="3892148762" sldId="508"/>
            <ac:picMk id="11" creationId="{6D5FC848-7183-41AF-BAD1-526512F575D2}"/>
          </ac:picMkLst>
        </pc:picChg>
        <pc:picChg chg="add mod">
          <ac:chgData name="Khattab, Sherif" userId="c83b1e15-36f3-4f46-aceb-05aac24c545e" providerId="ADAL" clId="{096C7C62-1E87-4F57-9657-AF062A1343E9}" dt="2021-04-16T14:47:02.776" v="187" actId="14100"/>
          <ac:picMkLst>
            <pc:docMk/>
            <pc:sldMk cId="3892148762" sldId="508"/>
            <ac:picMk id="13" creationId="{8D8E1B89-5849-4A36-8FAE-00C48AB123FF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4:37.958" v="154" actId="1076"/>
        <pc:sldMkLst>
          <pc:docMk/>
          <pc:sldMk cId="22385479" sldId="509"/>
        </pc:sldMkLst>
        <pc:spChg chg="mod">
          <ac:chgData name="Khattab, Sherif" userId="c83b1e15-36f3-4f46-aceb-05aac24c545e" providerId="ADAL" clId="{096C7C62-1E87-4F57-9657-AF062A1343E9}" dt="2021-04-16T14:41:58.736" v="122" actId="20577"/>
          <ac:spMkLst>
            <pc:docMk/>
            <pc:sldMk cId="22385479" sldId="509"/>
            <ac:spMk id="2" creationId="{9AB5323E-6695-4804-94FB-BB0A5BD848E8}"/>
          </ac:spMkLst>
        </pc:spChg>
        <pc:picChg chg="add del mod">
          <ac:chgData name="Khattab, Sherif" userId="c83b1e15-36f3-4f46-aceb-05aac24c545e" providerId="ADAL" clId="{096C7C62-1E87-4F57-9657-AF062A1343E9}" dt="2021-04-16T14:44:33.625" v="151" actId="478"/>
          <ac:picMkLst>
            <pc:docMk/>
            <pc:sldMk cId="22385479" sldId="509"/>
            <ac:picMk id="8" creationId="{31906E73-7388-4EB1-975A-6D05B957141C}"/>
          </ac:picMkLst>
        </pc:picChg>
        <pc:picChg chg="add mod">
          <ac:chgData name="Khattab, Sherif" userId="c83b1e15-36f3-4f46-aceb-05aac24c545e" providerId="ADAL" clId="{096C7C62-1E87-4F57-9657-AF062A1343E9}" dt="2021-04-16T14:44:37.958" v="154" actId="1076"/>
          <ac:picMkLst>
            <pc:docMk/>
            <pc:sldMk cId="22385479" sldId="509"/>
            <ac:picMk id="10" creationId="{E77A3C14-B197-418C-8ECC-A6F7DC44D1AA}"/>
          </ac:picMkLst>
        </pc:picChg>
        <pc:inkChg chg="add del">
          <ac:chgData name="Khattab, Sherif" userId="c83b1e15-36f3-4f46-aceb-05aac24c545e" providerId="ADAL" clId="{096C7C62-1E87-4F57-9657-AF062A1343E9}" dt="2021-04-16T14:42:06.426" v="124"/>
          <ac:inkMkLst>
            <pc:docMk/>
            <pc:sldMk cId="22385479" sldId="509"/>
            <ac:inkMk id="6" creationId="{30C48DDD-F560-486F-A9D4-6257EE6B1CD7}"/>
          </ac:inkMkLst>
        </pc:inkChg>
      </pc:sldChg>
      <pc:sldChg chg="addSp modSp new mod">
        <pc:chgData name="Khattab, Sherif" userId="c83b1e15-36f3-4f46-aceb-05aac24c545e" providerId="ADAL" clId="{096C7C62-1E87-4F57-9657-AF062A1343E9}" dt="2021-04-16T14:45:12.160" v="172" actId="1076"/>
        <pc:sldMkLst>
          <pc:docMk/>
          <pc:sldMk cId="1465586836" sldId="510"/>
        </pc:sldMkLst>
        <pc:spChg chg="mod">
          <ac:chgData name="Khattab, Sherif" userId="c83b1e15-36f3-4f46-aceb-05aac24c545e" providerId="ADAL" clId="{096C7C62-1E87-4F57-9657-AF062A1343E9}" dt="2021-04-16T14:45:05.636" v="169" actId="20577"/>
          <ac:spMkLst>
            <pc:docMk/>
            <pc:sldMk cId="1465586836" sldId="510"/>
            <ac:spMk id="2" creationId="{F8C39A88-3371-46B8-9EA9-DFBA99A3734C}"/>
          </ac:spMkLst>
        </pc:spChg>
        <pc:picChg chg="add mod">
          <ac:chgData name="Khattab, Sherif" userId="c83b1e15-36f3-4f46-aceb-05aac24c545e" providerId="ADAL" clId="{096C7C62-1E87-4F57-9657-AF062A1343E9}" dt="2021-04-16T14:45:12.160" v="172" actId="1076"/>
          <ac:picMkLst>
            <pc:docMk/>
            <pc:sldMk cId="1465586836" sldId="510"/>
            <ac:picMk id="7" creationId="{9DF79787-BE77-45ED-BB29-A9EAB8376584}"/>
          </ac:picMkLst>
        </pc:picChg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  <pc:docChgLst>
    <pc:chgData name="Khattab, Sherif" userId="c83b1e15-36f3-4f46-aceb-05aac24c545e" providerId="ADAL" clId="{873FB62B-B6A2-4A78-8FA0-D545BEF2DB1D}"/>
    <pc:docChg chg="addSld delSld modSld">
      <pc:chgData name="Khattab, Sherif" userId="c83b1e15-36f3-4f46-aceb-05aac24c545e" providerId="ADAL" clId="{873FB62B-B6A2-4A78-8FA0-D545BEF2DB1D}" dt="2021-04-28T17:42:20.439" v="81" actId="47"/>
      <pc:docMkLst>
        <pc:docMk/>
      </pc:docMkLst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1251179505" sldId="410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1595614962" sldId="411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1913950100" sldId="412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2737325550" sldId="413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4180762590" sldId="414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837821206" sldId="415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1122569091" sldId="416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1562149645" sldId="419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3614746946" sldId="420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111639572" sldId="421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4182931863" sldId="422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1841886945" sldId="423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3130891954" sldId="424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1550648469" sldId="425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3541659144" sldId="426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1737468855" sldId="427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1454294213" sldId="428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1712689267" sldId="429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1570885020" sldId="430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2803465925" sldId="431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1438831870" sldId="432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121952053" sldId="433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3590095113" sldId="434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3132973116" sldId="435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4131229819" sldId="436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2758686576" sldId="437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2195522134" sldId="438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1606519920" sldId="439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1266860463" sldId="440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2014448096" sldId="441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2017176948" sldId="442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1191543927" sldId="443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487875374" sldId="444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57752983" sldId="445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1284930236" sldId="446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21941628" sldId="447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450715505" sldId="448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845985129" sldId="449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3695331822" sldId="450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3780695783" sldId="452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2748364632" sldId="453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778540574" sldId="455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3349018726" sldId="456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2306668994" sldId="457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3061377078" sldId="458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459331377" sldId="459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1499179101" sldId="460"/>
        </pc:sldMkLst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2548922958" sldId="461"/>
        </pc:sldMkLst>
      </pc:sldChg>
      <pc:sldChg chg="modSp modAnim">
        <pc:chgData name="Khattab, Sherif" userId="c83b1e15-36f3-4f46-aceb-05aac24c545e" providerId="ADAL" clId="{873FB62B-B6A2-4A78-8FA0-D545BEF2DB1D}" dt="2021-04-28T17:40:35.689" v="16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873FB62B-B6A2-4A78-8FA0-D545BEF2DB1D}" dt="2021-04-28T17:40:35.689" v="16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873FB62B-B6A2-4A78-8FA0-D545BEF2DB1D}" dt="2021-04-28T17:40:42.440" v="1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873FB62B-B6A2-4A78-8FA0-D545BEF2DB1D}" dt="2021-04-28T17:40:42.440" v="1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">
        <pc:chgData name="Khattab, Sherif" userId="c83b1e15-36f3-4f46-aceb-05aac24c545e" providerId="ADAL" clId="{873FB62B-B6A2-4A78-8FA0-D545BEF2DB1D}" dt="2021-04-28T17:41:00.322" v="24" actId="47"/>
        <pc:sldMkLst>
          <pc:docMk/>
          <pc:sldMk cId="719306954" sldId="507"/>
        </pc:sldMkLst>
        <pc:spChg chg="mod">
          <ac:chgData name="Khattab, Sherif" userId="c83b1e15-36f3-4f46-aceb-05aac24c545e" providerId="ADAL" clId="{873FB62B-B6A2-4A78-8FA0-D545BEF2DB1D}" dt="2021-04-28T17:40:56.620" v="23" actId="20577"/>
          <ac:spMkLst>
            <pc:docMk/>
            <pc:sldMk cId="719306954" sldId="507"/>
            <ac:spMk id="6152" creationId="{00000000-0000-0000-0000-000000000000}"/>
          </ac:spMkLst>
        </pc:spChg>
      </pc:sldChg>
      <pc:sldChg chg="del">
        <pc:chgData name="Khattab, Sherif" userId="c83b1e15-36f3-4f46-aceb-05aac24c545e" providerId="ADAL" clId="{873FB62B-B6A2-4A78-8FA0-D545BEF2DB1D}" dt="2021-04-28T17:42:20.439" v="81" actId="47"/>
        <pc:sldMkLst>
          <pc:docMk/>
          <pc:sldMk cId="4238628337" sldId="515"/>
        </pc:sldMkLst>
      </pc:sldChg>
      <pc:sldChg chg="addSp modSp new mod">
        <pc:chgData name="Khattab, Sherif" userId="c83b1e15-36f3-4f46-aceb-05aac24c545e" providerId="ADAL" clId="{873FB62B-B6A2-4A78-8FA0-D545BEF2DB1D}" dt="2021-04-28T17:41:28.827" v="41" actId="1076"/>
        <pc:sldMkLst>
          <pc:docMk/>
          <pc:sldMk cId="2048599978" sldId="516"/>
        </pc:sldMkLst>
        <pc:spChg chg="mod">
          <ac:chgData name="Khattab, Sherif" userId="c83b1e15-36f3-4f46-aceb-05aac24c545e" providerId="ADAL" clId="{873FB62B-B6A2-4A78-8FA0-D545BEF2DB1D}" dt="2021-04-28T17:41:17.779" v="38" actId="20577"/>
          <ac:spMkLst>
            <pc:docMk/>
            <pc:sldMk cId="2048599978" sldId="516"/>
            <ac:spMk id="2" creationId="{D5302A2C-0AA9-4114-BB5E-A6CC6FE64C12}"/>
          </ac:spMkLst>
        </pc:spChg>
        <pc:picChg chg="add mod">
          <ac:chgData name="Khattab, Sherif" userId="c83b1e15-36f3-4f46-aceb-05aac24c545e" providerId="ADAL" clId="{873FB62B-B6A2-4A78-8FA0-D545BEF2DB1D}" dt="2021-04-28T17:41:28.827" v="41" actId="1076"/>
          <ac:picMkLst>
            <pc:docMk/>
            <pc:sldMk cId="2048599978" sldId="516"/>
            <ac:picMk id="7" creationId="{6B679D86-F593-49BF-8B78-F7C935791F13}"/>
          </ac:picMkLst>
        </pc:picChg>
      </pc:sldChg>
      <pc:sldChg chg="addSp modSp new mod">
        <pc:chgData name="Khattab, Sherif" userId="c83b1e15-36f3-4f46-aceb-05aac24c545e" providerId="ADAL" clId="{873FB62B-B6A2-4A78-8FA0-D545BEF2DB1D}" dt="2021-04-28T17:42:13.009" v="80" actId="1076"/>
        <pc:sldMkLst>
          <pc:docMk/>
          <pc:sldMk cId="4123969726" sldId="517"/>
        </pc:sldMkLst>
        <pc:spChg chg="mod">
          <ac:chgData name="Khattab, Sherif" userId="c83b1e15-36f3-4f46-aceb-05aac24c545e" providerId="ADAL" clId="{873FB62B-B6A2-4A78-8FA0-D545BEF2DB1D}" dt="2021-04-28T17:42:08.139" v="77" actId="20577"/>
          <ac:spMkLst>
            <pc:docMk/>
            <pc:sldMk cId="4123969726" sldId="517"/>
            <ac:spMk id="2" creationId="{12F4D31C-42F6-453F-8A81-07176B150A79}"/>
          </ac:spMkLst>
        </pc:spChg>
        <pc:picChg chg="add mod">
          <ac:chgData name="Khattab, Sherif" userId="c83b1e15-36f3-4f46-aceb-05aac24c545e" providerId="ADAL" clId="{873FB62B-B6A2-4A78-8FA0-D545BEF2DB1D}" dt="2021-04-28T17:42:13.009" v="80" actId="1076"/>
          <ac:picMkLst>
            <pc:docMk/>
            <pc:sldMk cId="4123969726" sldId="517"/>
            <ac:picMk id="7" creationId="{34206F75-0B3D-4D95-BB10-4568677102BD}"/>
          </ac:picMkLst>
        </pc:picChg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996C8A99-657B-4A63-A3BB-9EA290D90D5B}"/>
    <pc:docChg chg="addSld modSld">
      <pc:chgData name="Khattab, Sherif" userId="c83b1e15-36f3-4f46-aceb-05aac24c545e" providerId="ADAL" clId="{996C8A99-657B-4A63-A3BB-9EA290D90D5B}" dt="2021-04-06T22:41:59.550" v="139" actId="1076"/>
      <pc:docMkLst>
        <pc:docMk/>
      </pc:docMkLst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2FCCCD8A-74F6-A847-945D-DE8BFD9F3774}"/>
    <pc:docChg chg="custSel delSld modSld">
      <pc:chgData name="Khattab, Sherif" userId="c83b1e15-36f3-4f46-aceb-05aac24c545e" providerId="ADAL" clId="{2FCCCD8A-74F6-A847-945D-DE8BFD9F3774}" dt="2021-04-15T14:20:36.091" v="430"/>
      <pc:docMkLst>
        <pc:docMk/>
      </pc:docMkLst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FCCCD8A-74F6-A847-945D-DE8BFD9F3774}" dt="2021-04-15T14:14:47.419" v="140" actId="2696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077041622" sldId="428"/>
        </pc:sldMkLst>
      </pc:sldChg>
      <pc:sldChg chg="modSp modAnim">
        <pc:chgData name="Khattab, Sherif" userId="c83b1e15-36f3-4f46-aceb-05aac24c545e" providerId="ADAL" clId="{2FCCCD8A-74F6-A847-945D-DE8BFD9F3774}" dt="2021-04-15T14:12:49.003" v="2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FCCCD8A-74F6-A847-945D-DE8BFD9F3774}" dt="2021-04-15T14:12:49.003" v="2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2FCCCD8A-74F6-A847-945D-DE8BFD9F3774}" dt="2021-04-15T14:20:36.091" v="430"/>
        <pc:sldMkLst>
          <pc:docMk/>
          <pc:sldMk cId="4202616107" sldId="500"/>
        </pc:sldMkLst>
        <pc:spChg chg="mod">
          <ac:chgData name="Khattab, Sherif" userId="c83b1e15-36f3-4f46-aceb-05aac24c545e" providerId="ADAL" clId="{2FCCCD8A-74F6-A847-945D-DE8BFD9F3774}" dt="2021-04-15T14:20:16.852" v="42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FCCCD8A-74F6-A847-945D-DE8BFD9F3774}" dt="2021-04-15T14:20:06.051" v="42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FCCCD8A-74F6-A847-945D-DE8BFD9F3774}" dt="2021-04-15T14:14:38.756" v="1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FCCCD8A-74F6-A847-945D-DE8BFD9F3774}" dt="2021-04-15T14:14:38.756" v="1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FCCCD8A-74F6-A847-945D-DE8BFD9F3774}" dt="2021-04-15T14:16:25.161" v="282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FCCCD8A-74F6-A847-945D-DE8BFD9F3774}" dt="2021-04-15T14:16:25.161" v="282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3678700985" sldId="549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942274538" sldId="551"/>
        </pc:sldMkLst>
      </pc:sldChg>
      <pc:sldChg chg="modSp del mod modAnim">
        <pc:chgData name="Khattab, Sherif" userId="c83b1e15-36f3-4f46-aceb-05aac24c545e" providerId="ADAL" clId="{2FCCCD8A-74F6-A847-945D-DE8BFD9F3774}" dt="2021-04-15T14:20:19.089" v="427" actId="2696"/>
        <pc:sldMkLst>
          <pc:docMk/>
          <pc:sldMk cId="3666537090" sldId="552"/>
        </pc:sldMkLst>
        <pc:spChg chg="mod">
          <ac:chgData name="Khattab, Sherif" userId="c83b1e15-36f3-4f46-aceb-05aac24c545e" providerId="ADAL" clId="{2FCCCD8A-74F6-A847-945D-DE8BFD9F3774}" dt="2021-04-15T14:16:53.125" v="288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FCCCD8A-74F6-A847-945D-DE8BFD9F3774}" dt="2021-04-15T14:16:39.552" v="286" actId="27636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2169443836" sldId="553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577659516" sldId="554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2FCCCD8A-74F6-A847-945D-DE8BFD9F3774}" dt="2021-04-15T14:14:15.245" v="110" actId="2696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248997697" sldId="557"/>
        </pc:sldMkLst>
      </pc:sld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61E5BA4B-E7F0-7C48-BD57-9D512EB30E48}"/>
    <pc:docChg chg="custSel addSld delSld modSld sldOrd">
      <pc:chgData name="Khattab, Sherif" userId="c83b1e15-36f3-4f46-aceb-05aac24c545e" providerId="ADAL" clId="{61E5BA4B-E7F0-7C48-BD57-9D512EB30E48}" dt="2021-04-08T14:48:47.048" v="367" actId="20577"/>
      <pc:docMkLst>
        <pc:docMk/>
      </pc:docMkLst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52689567" sldId="26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96022272" sldId="264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56314139" sldId="26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044985801" sldId="26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11640770" sldId="27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176042509" sldId="278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84931241" sldId="28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70843040" sldId="29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15539908" sldId="39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105264659" sldId="39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275803045" sldId="39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902988530" sldId="393"/>
        </pc:sldMkLst>
      </pc:sldChg>
      <pc:sldChg chg="add del">
        <pc:chgData name="Khattab, Sherif" userId="c83b1e15-36f3-4f46-aceb-05aac24c545e" providerId="ADAL" clId="{61E5BA4B-E7F0-7C48-BD57-9D512EB30E48}" dt="2021-04-08T14:42:39.482" v="157" actId="2696"/>
        <pc:sldMkLst>
          <pc:docMk/>
          <pc:sldMk cId="712830553" sldId="395"/>
        </pc:sldMkLst>
      </pc:sldChg>
      <pc:sldChg chg="add">
        <pc:chgData name="Khattab, Sherif" userId="c83b1e15-36f3-4f46-aceb-05aac24c545e" providerId="ADAL" clId="{61E5BA4B-E7F0-7C48-BD57-9D512EB30E48}" dt="2021-04-08T14:42:49.957" v="159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573045699" sldId="396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739683799" sldId="397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367634907" sldId="40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569523277" sldId="40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4115809005" sldId="403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78617935" sldId="44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2918023" sldId="442"/>
        </pc:sldMkLst>
      </pc:sldChg>
      <pc:sldChg chg="modSp mod modAnim">
        <pc:chgData name="Khattab, Sherif" userId="c83b1e15-36f3-4f46-aceb-05aac24c545e" providerId="ADAL" clId="{61E5BA4B-E7F0-7C48-BD57-9D512EB30E48}" dt="2021-04-08T14:48:47.048" v="36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1E5BA4B-E7F0-7C48-BD57-9D512EB30E48}" dt="2021-04-08T14:48:47.048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38.212" v="302" actId="27636"/>
        <pc:sldMkLst>
          <pc:docMk/>
          <pc:sldMk cId="4202616107" sldId="500"/>
        </pc:sldMkLst>
        <pc:spChg chg="mod">
          <ac:chgData name="Khattab, Sherif" userId="c83b1e15-36f3-4f46-aceb-05aac24c545e" providerId="ADAL" clId="{61E5BA4B-E7F0-7C48-BD57-9D512EB30E48}" dt="2021-04-08T14:46:18.421" v="26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61E5BA4B-E7F0-7C48-BD57-9D512EB30E48}" dt="2021-04-08T14:47:38.212" v="302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61E5BA4B-E7F0-7C48-BD57-9D512EB30E48}" dt="2021-04-08T13:51:11.060" v="3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61E5BA4B-E7F0-7C48-BD57-9D512EB30E48}" dt="2021-04-08T13:51:11.060" v="3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61E5BA4B-E7F0-7C48-BD57-9D512EB30E48}" dt="2021-04-08T13:51:46.427" v="4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61E5BA4B-E7F0-7C48-BD57-9D512EB30E48}" dt="2021-04-08T13:51:46.427" v="4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61E5BA4B-E7F0-7C48-BD57-9D512EB30E48}" dt="2021-04-08T14:45:27.034" v="256" actId="2696"/>
        <pc:sldMkLst>
          <pc:docMk/>
          <pc:sldMk cId="2237143357" sldId="550"/>
        </pc:sldMkLst>
        <pc:spChg chg="mod">
          <ac:chgData name="Khattab, Sherif" userId="c83b1e15-36f3-4f46-aceb-05aac24c545e" providerId="ADAL" clId="{61E5BA4B-E7F0-7C48-BD57-9D512EB30E48}" dt="2021-04-08T13:52:07.070" v="49" actId="27636"/>
          <ac:spMkLst>
            <pc:docMk/>
            <pc:sldMk cId="2237143357" sldId="550"/>
            <ac:spMk id="3" creationId="{C6A74A64-EE52-0D49-9A7A-22659117DECF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29.994" v="296" actId="6549"/>
        <pc:sldMkLst>
          <pc:docMk/>
          <pc:sldMk cId="1942274538" sldId="551"/>
        </pc:sldMkLst>
        <pc:spChg chg="mod">
          <ac:chgData name="Khattab, Sherif" userId="c83b1e15-36f3-4f46-aceb-05aac24c545e" providerId="ADAL" clId="{61E5BA4B-E7F0-7C48-BD57-9D512EB30E48}" dt="2021-04-08T14:45:37.892" v="260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61E5BA4B-E7F0-7C48-BD57-9D512EB30E48}" dt="2021-04-08T14:47:29.994" v="296" actId="6549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22863907" sldId="552"/>
        </pc:sldMkLst>
      </pc:sldChg>
      <pc:sldChg chg="addSp delSp modSp new ord">
        <pc:chgData name="Khattab, Sherif" userId="c83b1e15-36f3-4f46-aceb-05aac24c545e" providerId="ADAL" clId="{61E5BA4B-E7F0-7C48-BD57-9D512EB30E48}" dt="2021-04-08T14:46:11.892" v="265" actId="20578"/>
        <pc:sldMkLst>
          <pc:docMk/>
          <pc:sldMk cId="1550480814" sldId="552"/>
        </pc:sldMkLst>
        <pc:spChg chg="del">
          <ac:chgData name="Khattab, Sherif" userId="c83b1e15-36f3-4f46-aceb-05aac24c545e" providerId="ADAL" clId="{61E5BA4B-E7F0-7C48-BD57-9D512EB30E48}" dt="2021-04-08T14:39:27.802" v="113"/>
          <ac:spMkLst>
            <pc:docMk/>
            <pc:sldMk cId="1550480814" sldId="552"/>
            <ac:spMk id="3" creationId="{6BC7E3FE-7886-C347-A0DA-6BEFF628FA1D}"/>
          </ac:spMkLst>
        </pc:spChg>
        <pc:picChg chg="add mod">
          <ac:chgData name="Khattab, Sherif" userId="c83b1e15-36f3-4f46-aceb-05aac24c545e" providerId="ADAL" clId="{61E5BA4B-E7F0-7C48-BD57-9D512EB30E48}" dt="2021-04-08T14:39:27.802" v="113"/>
          <ac:picMkLst>
            <pc:docMk/>
            <pc:sldMk cId="1550480814" sldId="552"/>
            <ac:picMk id="6" creationId="{0693EFED-07B0-924F-A8BB-455D8648E273}"/>
          </ac:picMkLst>
        </pc:picChg>
      </pc:sldChg>
      <pc:sldChg chg="addSp modSp new ord">
        <pc:chgData name="Khattab, Sherif" userId="c83b1e15-36f3-4f46-aceb-05aac24c545e" providerId="ADAL" clId="{61E5BA4B-E7F0-7C48-BD57-9D512EB30E48}" dt="2021-04-08T14:44:47.835" v="210" actId="20578"/>
        <pc:sldMkLst>
          <pc:docMk/>
          <pc:sldMk cId="1548772503" sldId="553"/>
        </pc:sldMkLst>
        <pc:picChg chg="add mod">
          <ac:chgData name="Khattab, Sherif" userId="c83b1e15-36f3-4f46-aceb-05aac24c545e" providerId="ADAL" clId="{61E5BA4B-E7F0-7C48-BD57-9D512EB30E48}" dt="2021-04-08T14:41:57.263" v="153"/>
          <ac:picMkLst>
            <pc:docMk/>
            <pc:sldMk cId="1548772503" sldId="553"/>
            <ac:picMk id="6" creationId="{E9FAB9C7-1A2F-F84C-A4D4-2E8BA6D96196}"/>
          </ac:picMkLst>
        </pc:pic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983398899" sldId="554"/>
        </pc:sldMkLst>
      </pc:sldChg>
      <pc:sldChg chg="add">
        <pc:chgData name="Khattab, Sherif" userId="c83b1e15-36f3-4f46-aceb-05aac24c545e" providerId="ADAL" clId="{61E5BA4B-E7F0-7C48-BD57-9D512EB30E48}" dt="2021-04-08T14:45:25.212" v="255"/>
        <pc:sldMkLst>
          <pc:docMk/>
          <pc:sldMk cId="2896655293" sldId="554"/>
        </pc:sldMkLst>
      </pc:sldChg>
      <pc:sldChg chg="addSp modSp new del">
        <pc:chgData name="Khattab, Sherif" userId="c83b1e15-36f3-4f46-aceb-05aac24c545e" providerId="ADAL" clId="{61E5BA4B-E7F0-7C48-BD57-9D512EB30E48}" dt="2021-04-08T14:45:21.372" v="254" actId="2696"/>
        <pc:sldMkLst>
          <pc:docMk/>
          <pc:sldMk cId="4089659235" sldId="554"/>
        </pc:sldMkLst>
        <pc:picChg chg="add mod">
          <ac:chgData name="Khattab, Sherif" userId="c83b1e15-36f3-4f46-aceb-05aac24c545e" providerId="ADAL" clId="{61E5BA4B-E7F0-7C48-BD57-9D512EB30E48}" dt="2021-04-08T14:42:20.006" v="156" actId="1076"/>
          <ac:picMkLst>
            <pc:docMk/>
            <pc:sldMk cId="4089659235" sldId="554"/>
            <ac:picMk id="6" creationId="{5CBDC5B7-298A-574E-9730-942641471826}"/>
          </ac:picMkLst>
        </pc:picChg>
      </pc:sldChg>
      <pc:sldChg chg="del">
        <pc:chgData name="Khattab, Sherif" userId="c83b1e15-36f3-4f46-aceb-05aac24c545e" providerId="ADAL" clId="{61E5BA4B-E7F0-7C48-BD57-9D512EB30E48}" dt="2021-04-08T13:50:58.502" v="1" actId="2696"/>
        <pc:sldMkLst>
          <pc:docMk/>
          <pc:sldMk cId="3729000525" sldId="555"/>
        </pc:sldMkLst>
      </pc:sldChg>
      <pc:sldChg chg="new del">
        <pc:chgData name="Khattab, Sherif" userId="c83b1e15-36f3-4f46-aceb-05aac24c545e" providerId="ADAL" clId="{61E5BA4B-E7F0-7C48-BD57-9D512EB30E48}" dt="2021-04-08T14:44:06.945" v="199" actId="2696"/>
        <pc:sldMkLst>
          <pc:docMk/>
          <pc:sldMk cId="4108074023" sldId="555"/>
        </pc:sldMkLst>
      </pc:sldChg>
    </pc:docChg>
  </pc:docChgLst>
  <pc:docChgLst>
    <pc:chgData name="Khattab, Sherif" userId="c83b1e15-36f3-4f46-aceb-05aac24c545e" providerId="ADAL" clId="{305F5473-1175-A043-ABD6-FEF33E8F59DD}"/>
    <pc:docChg chg="custSel delSld modSld">
      <pc:chgData name="Khattab, Sherif" userId="c83b1e15-36f3-4f46-aceb-05aac24c545e" providerId="ADAL" clId="{305F5473-1175-A043-ABD6-FEF33E8F59DD}" dt="2021-04-22T14:04:23.866" v="81" actId="20577"/>
      <pc:docMkLst>
        <pc:docMk/>
      </pc:docMkLst>
      <pc:sldChg chg="del">
        <pc:chgData name="Khattab, Sherif" userId="c83b1e15-36f3-4f46-aceb-05aac24c545e" providerId="ADAL" clId="{305F5473-1175-A043-ABD6-FEF33E8F59DD}" dt="2021-04-22T13:58:56.325" v="57" actId="2696"/>
        <pc:sldMkLst>
          <pc:docMk/>
          <pc:sldMk cId="152689567" sldId="261"/>
        </pc:sldMkLst>
      </pc:sldChg>
      <pc:sldChg chg="del">
        <pc:chgData name="Khattab, Sherif" userId="c83b1e15-36f3-4f46-aceb-05aac24c545e" providerId="ADAL" clId="{305F5473-1175-A043-ABD6-FEF33E8F59DD}" dt="2021-04-22T13:58:56.325" v="57" actId="2696"/>
        <pc:sldMkLst>
          <pc:docMk/>
          <pc:sldMk cId="3456314139" sldId="265"/>
        </pc:sldMkLst>
      </pc:sldChg>
      <pc:sldChg chg="del">
        <pc:chgData name="Khattab, Sherif" userId="c83b1e15-36f3-4f46-aceb-05aac24c545e" providerId="ADAL" clId="{305F5473-1175-A043-ABD6-FEF33E8F59DD}" dt="2021-04-22T13:58:56.325" v="57" actId="2696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305F5473-1175-A043-ABD6-FEF33E8F59DD}" dt="2021-04-22T13:58:56.325" v="57" actId="2696"/>
        <pc:sldMkLst>
          <pc:docMk/>
          <pc:sldMk cId="3257687072" sldId="282"/>
        </pc:sldMkLst>
      </pc:sldChg>
      <pc:sldChg chg="del">
        <pc:chgData name="Khattab, Sherif" userId="c83b1e15-36f3-4f46-aceb-05aac24c545e" providerId="ADAL" clId="{305F5473-1175-A043-ABD6-FEF33E8F59DD}" dt="2021-04-22T13:58:56.325" v="57" actId="2696"/>
        <pc:sldMkLst>
          <pc:docMk/>
          <pc:sldMk cId="4284931241" sldId="283"/>
        </pc:sldMkLst>
      </pc:sldChg>
      <pc:sldChg chg="del">
        <pc:chgData name="Khattab, Sherif" userId="c83b1e15-36f3-4f46-aceb-05aac24c545e" providerId="ADAL" clId="{305F5473-1175-A043-ABD6-FEF33E8F59DD}" dt="2021-04-22T13:58:56.325" v="57" actId="2696"/>
        <pc:sldMkLst>
          <pc:docMk/>
          <pc:sldMk cId="2178242598" sldId="291"/>
        </pc:sldMkLst>
      </pc:sldChg>
      <pc:sldChg chg="del">
        <pc:chgData name="Khattab, Sherif" userId="c83b1e15-36f3-4f46-aceb-05aac24c545e" providerId="ADAL" clId="{305F5473-1175-A043-ABD6-FEF33E8F59DD}" dt="2021-04-22T13:58:56.325" v="57" actId="2696"/>
        <pc:sldMkLst>
          <pc:docMk/>
          <pc:sldMk cId="3415539908" sldId="390"/>
        </pc:sldMkLst>
      </pc:sldChg>
      <pc:sldChg chg="del">
        <pc:chgData name="Khattab, Sherif" userId="c83b1e15-36f3-4f46-aceb-05aac24c545e" providerId="ADAL" clId="{305F5473-1175-A043-ABD6-FEF33E8F59DD}" dt="2021-04-22T13:58:56.325" v="57" actId="2696"/>
        <pc:sldMkLst>
          <pc:docMk/>
          <pc:sldMk cId="1105264659" sldId="391"/>
        </pc:sldMkLst>
      </pc:sldChg>
      <pc:sldChg chg="del">
        <pc:chgData name="Khattab, Sherif" userId="c83b1e15-36f3-4f46-aceb-05aac24c545e" providerId="ADAL" clId="{305F5473-1175-A043-ABD6-FEF33E8F59DD}" dt="2021-04-22T13:58:56.325" v="57" actId="2696"/>
        <pc:sldMkLst>
          <pc:docMk/>
          <pc:sldMk cId="3275803045" sldId="392"/>
        </pc:sldMkLst>
      </pc:sldChg>
      <pc:sldChg chg="del">
        <pc:chgData name="Khattab, Sherif" userId="c83b1e15-36f3-4f46-aceb-05aac24c545e" providerId="ADAL" clId="{305F5473-1175-A043-ABD6-FEF33E8F59DD}" dt="2021-04-22T13:58:56.325" v="57" actId="2696"/>
        <pc:sldMkLst>
          <pc:docMk/>
          <pc:sldMk cId="2902988530" sldId="393"/>
        </pc:sldMkLst>
      </pc:sldChg>
      <pc:sldChg chg="del">
        <pc:chgData name="Khattab, Sherif" userId="c83b1e15-36f3-4f46-aceb-05aac24c545e" providerId="ADAL" clId="{305F5473-1175-A043-ABD6-FEF33E8F59DD}" dt="2021-04-22T13:58:56.325" v="57" actId="2696"/>
        <pc:sldMkLst>
          <pc:docMk/>
          <pc:sldMk cId="573045699" sldId="396"/>
        </pc:sldMkLst>
      </pc:sldChg>
      <pc:sldChg chg="del">
        <pc:chgData name="Khattab, Sherif" userId="c83b1e15-36f3-4f46-aceb-05aac24c545e" providerId="ADAL" clId="{305F5473-1175-A043-ABD6-FEF33E8F59DD}" dt="2021-04-22T13:58:56.325" v="57" actId="2696"/>
        <pc:sldMkLst>
          <pc:docMk/>
          <pc:sldMk cId="2739683799" sldId="397"/>
        </pc:sldMkLst>
      </pc:sldChg>
      <pc:sldChg chg="del">
        <pc:chgData name="Khattab, Sherif" userId="c83b1e15-36f3-4f46-aceb-05aac24c545e" providerId="ADAL" clId="{305F5473-1175-A043-ABD6-FEF33E8F59DD}" dt="2021-04-22T13:58:56.325" v="57" actId="2696"/>
        <pc:sldMkLst>
          <pc:docMk/>
          <pc:sldMk cId="1367634907" sldId="400"/>
        </pc:sldMkLst>
      </pc:sldChg>
      <pc:sldChg chg="del">
        <pc:chgData name="Khattab, Sherif" userId="c83b1e15-36f3-4f46-aceb-05aac24c545e" providerId="ADAL" clId="{305F5473-1175-A043-ABD6-FEF33E8F59DD}" dt="2021-04-22T13:58:56.325" v="57" actId="2696"/>
        <pc:sldMkLst>
          <pc:docMk/>
          <pc:sldMk cId="3569523277" sldId="401"/>
        </pc:sldMkLst>
      </pc:sldChg>
      <pc:sldChg chg="del">
        <pc:chgData name="Khattab, Sherif" userId="c83b1e15-36f3-4f46-aceb-05aac24c545e" providerId="ADAL" clId="{305F5473-1175-A043-ABD6-FEF33E8F59DD}" dt="2021-04-22T13:58:56.325" v="57" actId="2696"/>
        <pc:sldMkLst>
          <pc:docMk/>
          <pc:sldMk cId="742826958" sldId="402"/>
        </pc:sldMkLst>
      </pc:sldChg>
      <pc:sldChg chg="del">
        <pc:chgData name="Khattab, Sherif" userId="c83b1e15-36f3-4f46-aceb-05aac24c545e" providerId="ADAL" clId="{305F5473-1175-A043-ABD6-FEF33E8F59DD}" dt="2021-04-22T13:58:56.325" v="57" actId="2696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305F5473-1175-A043-ABD6-FEF33E8F59DD}" dt="2021-04-22T13:58:56.325" v="57" actId="2696"/>
        <pc:sldMkLst>
          <pc:docMk/>
          <pc:sldMk cId="3492433840" sldId="404"/>
        </pc:sldMkLst>
      </pc:sldChg>
      <pc:sldChg chg="modSp modAnim">
        <pc:chgData name="Khattab, Sherif" userId="c83b1e15-36f3-4f46-aceb-05aac24c545e" providerId="ADAL" clId="{305F5473-1175-A043-ABD6-FEF33E8F59DD}" dt="2021-04-22T13:58:15.663" v="52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05F5473-1175-A043-ABD6-FEF33E8F59DD}" dt="2021-04-22T13:58:15.663" v="52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05F5473-1175-A043-ABD6-FEF33E8F59DD}" dt="2021-04-22T14:04:15.881" v="63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305F5473-1175-A043-ABD6-FEF33E8F59DD}" dt="2021-04-22T14:04:15.881" v="63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305F5473-1175-A043-ABD6-FEF33E8F59DD}" dt="2021-04-22T13:58:41.485" v="54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05F5473-1175-A043-ABD6-FEF33E8F59DD}" dt="2021-04-22T14:01:40.809" v="6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05F5473-1175-A043-ABD6-FEF33E8F59DD}" dt="2021-04-22T14:01:40.809" v="6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05F5473-1175-A043-ABD6-FEF33E8F59DD}" dt="2021-04-22T14:04:23.866" v="8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05F5473-1175-A043-ABD6-FEF33E8F59DD}" dt="2021-04-22T14:04:23.866" v="8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305F5473-1175-A043-ABD6-FEF33E8F59DD}" dt="2021-04-22T14:04:17.567" v="64" actId="2696"/>
        <pc:sldMkLst>
          <pc:docMk/>
          <pc:sldMk cId="525254493" sldId="516"/>
        </pc:sldMkLst>
        <pc:spChg chg="mod">
          <ac:chgData name="Khattab, Sherif" userId="c83b1e15-36f3-4f46-aceb-05aac24c545e" providerId="ADAL" clId="{305F5473-1175-A043-ABD6-FEF33E8F59DD}" dt="2021-04-22T13:58:44.300" v="56" actId="27636"/>
          <ac:spMkLst>
            <pc:docMk/>
            <pc:sldMk cId="525254493" sldId="516"/>
            <ac:spMk id="3" creationId="{20B2DEA3-C001-8C4D-9F1A-8DA7B32F310A}"/>
          </ac:spMkLst>
        </pc:sp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F5DE6290-D006-9740-8A9F-BA3C61B0BB19}"/>
    <pc:docChg chg="custSel addSld delSld modSld sldOrd">
      <pc:chgData name="Khattab, Sherif" userId="c83b1e15-36f3-4f46-aceb-05aac24c545e" providerId="ADAL" clId="{F5DE6290-D006-9740-8A9F-BA3C61B0BB19}" dt="2021-12-12T23:06:17.285" v="492" actId="2696"/>
      <pc:docMkLst>
        <pc:docMk/>
      </pc:docMkLst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565889763" sldId="291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2070843040" sldId="298"/>
        </pc:sldMkLst>
      </pc:sldChg>
      <pc:sldChg chg="del">
        <pc:chgData name="Khattab, Sherif" userId="c83b1e15-36f3-4f46-aceb-05aac24c545e" providerId="ADAL" clId="{F5DE6290-D006-9740-8A9F-BA3C61B0BB19}" dt="2021-12-12T23:06:17.285" v="492" actId="2696"/>
        <pc:sldMkLst>
          <pc:docMk/>
          <pc:sldMk cId="662527462" sldId="398"/>
        </pc:sldMkLst>
      </pc:sldChg>
      <pc:sldChg chg="del">
        <pc:chgData name="Khattab, Sherif" userId="c83b1e15-36f3-4f46-aceb-05aac24c545e" providerId="ADAL" clId="{F5DE6290-D006-9740-8A9F-BA3C61B0BB19}" dt="2021-12-12T23:06:17.285" v="492" actId="2696"/>
        <pc:sldMkLst>
          <pc:docMk/>
          <pc:sldMk cId="2775441259" sldId="399"/>
        </pc:sldMkLst>
      </pc:sldChg>
      <pc:sldChg chg="del">
        <pc:chgData name="Khattab, Sherif" userId="c83b1e15-36f3-4f46-aceb-05aac24c545e" providerId="ADAL" clId="{F5DE6290-D006-9740-8A9F-BA3C61B0BB19}" dt="2021-12-12T23:06:17.285" v="492" actId="2696"/>
        <pc:sldMkLst>
          <pc:docMk/>
          <pc:sldMk cId="1674851113" sldId="405"/>
        </pc:sldMkLst>
      </pc:sldChg>
      <pc:sldChg chg="del">
        <pc:chgData name="Khattab, Sherif" userId="c83b1e15-36f3-4f46-aceb-05aac24c545e" providerId="ADAL" clId="{F5DE6290-D006-9740-8A9F-BA3C61B0BB19}" dt="2021-12-12T23:06:17.285" v="492" actId="2696"/>
        <pc:sldMkLst>
          <pc:docMk/>
          <pc:sldMk cId="219102155" sldId="406"/>
        </pc:sldMkLst>
      </pc:sldChg>
      <pc:sldChg chg="del">
        <pc:chgData name="Khattab, Sherif" userId="c83b1e15-36f3-4f46-aceb-05aac24c545e" providerId="ADAL" clId="{F5DE6290-D006-9740-8A9F-BA3C61B0BB19}" dt="2021-12-12T23:06:17.285" v="492" actId="2696"/>
        <pc:sldMkLst>
          <pc:docMk/>
          <pc:sldMk cId="2404766747" sldId="407"/>
        </pc:sldMkLst>
      </pc:sldChg>
      <pc:sldChg chg="modSp mod modAnim">
        <pc:chgData name="Khattab, Sherif" userId="c83b1e15-36f3-4f46-aceb-05aac24c545e" providerId="ADAL" clId="{F5DE6290-D006-9740-8A9F-BA3C61B0BB19}" dt="2021-12-08T04:12:20.321" v="163"/>
        <pc:sldMkLst>
          <pc:docMk/>
          <pc:sldMk cId="702367729" sldId="496"/>
        </pc:sldMkLst>
        <pc:spChg chg="mod">
          <ac:chgData name="Khattab, Sherif" userId="c83b1e15-36f3-4f46-aceb-05aac24c545e" providerId="ADAL" clId="{F5DE6290-D006-9740-8A9F-BA3C61B0BB19}" dt="2021-12-08T04:12:12.687" v="161" actId="6549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5DE6290-D006-9740-8A9F-BA3C61B0BB19}" dt="2021-12-08T04:38:30.906" v="4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F5DE6290-D006-9740-8A9F-BA3C61B0BB19}" dt="2021-12-08T04:34:33.709" v="36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5DE6290-D006-9740-8A9F-BA3C61B0BB19}" dt="2021-12-08T04:38:30.906" v="459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del">
        <pc:chgData name="Khattab, Sherif" userId="c83b1e15-36f3-4f46-aceb-05aac24c545e" providerId="ADAL" clId="{F5DE6290-D006-9740-8A9F-BA3C61B0BB19}" dt="2021-12-08T04:26:25.480" v="167" actId="2696"/>
        <pc:sldMkLst>
          <pc:docMk/>
          <pc:sldMk cId="2116864396" sldId="505"/>
        </pc:sldMkLst>
      </pc:sldChg>
      <pc:sldChg chg="modSp mod">
        <pc:chgData name="Khattab, Sherif" userId="c83b1e15-36f3-4f46-aceb-05aac24c545e" providerId="ADAL" clId="{F5DE6290-D006-9740-8A9F-BA3C61B0BB19}" dt="2021-12-08T04:27:00.996" v="24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5DE6290-D006-9740-8A9F-BA3C61B0BB19}" dt="2021-12-08T04:27:00.996" v="24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732834155" sldId="507"/>
        </pc:sldMkLst>
      </pc:sldChg>
      <pc:sldChg chg="del">
        <pc:chgData name="Khattab, Sherif" userId="c83b1e15-36f3-4f46-aceb-05aac24c545e" providerId="ADAL" clId="{F5DE6290-D006-9740-8A9F-BA3C61B0BB19}" dt="2021-12-12T23:06:17.285" v="492" actId="2696"/>
        <pc:sldMkLst>
          <pc:docMk/>
          <pc:sldMk cId="3457398012" sldId="509"/>
        </pc:sldMkLst>
      </pc:sldChg>
      <pc:sldChg chg="del">
        <pc:chgData name="Khattab, Sherif" userId="c83b1e15-36f3-4f46-aceb-05aac24c545e" providerId="ADAL" clId="{F5DE6290-D006-9740-8A9F-BA3C61B0BB19}" dt="2021-12-12T23:06:17.285" v="492" actId="2696"/>
        <pc:sldMkLst>
          <pc:docMk/>
          <pc:sldMk cId="2588280040" sldId="510"/>
        </pc:sldMkLst>
      </pc:sldChg>
      <pc:sldChg chg="del">
        <pc:chgData name="Khattab, Sherif" userId="c83b1e15-36f3-4f46-aceb-05aac24c545e" providerId="ADAL" clId="{F5DE6290-D006-9740-8A9F-BA3C61B0BB19}" dt="2021-12-12T23:06:17.285" v="492" actId="2696"/>
        <pc:sldMkLst>
          <pc:docMk/>
          <pc:sldMk cId="2482374897" sldId="511"/>
        </pc:sldMkLst>
      </pc:sldChg>
      <pc:sldChg chg="del">
        <pc:chgData name="Khattab, Sherif" userId="c83b1e15-36f3-4f46-aceb-05aac24c545e" providerId="ADAL" clId="{F5DE6290-D006-9740-8A9F-BA3C61B0BB19}" dt="2021-12-12T23:06:17.285" v="492" actId="2696"/>
        <pc:sldMkLst>
          <pc:docMk/>
          <pc:sldMk cId="1767885086" sldId="512"/>
        </pc:sldMkLst>
      </pc:sldChg>
      <pc:sldChg chg="del">
        <pc:chgData name="Khattab, Sherif" userId="c83b1e15-36f3-4f46-aceb-05aac24c545e" providerId="ADAL" clId="{F5DE6290-D006-9740-8A9F-BA3C61B0BB19}" dt="2021-12-12T23:06:17.285" v="492" actId="2696"/>
        <pc:sldMkLst>
          <pc:docMk/>
          <pc:sldMk cId="2482299815" sldId="513"/>
        </pc:sldMkLst>
      </pc:sldChg>
      <pc:sldChg chg="del">
        <pc:chgData name="Khattab, Sherif" userId="c83b1e15-36f3-4f46-aceb-05aac24c545e" providerId="ADAL" clId="{F5DE6290-D006-9740-8A9F-BA3C61B0BB19}" dt="2021-12-12T23:06:17.285" v="492" actId="2696"/>
        <pc:sldMkLst>
          <pc:docMk/>
          <pc:sldMk cId="3079225251" sldId="514"/>
        </pc:sldMkLst>
      </pc:sldChg>
      <pc:sldChg chg="del">
        <pc:chgData name="Khattab, Sherif" userId="c83b1e15-36f3-4f46-aceb-05aac24c545e" providerId="ADAL" clId="{F5DE6290-D006-9740-8A9F-BA3C61B0BB19}" dt="2021-12-12T23:06:17.285" v="492" actId="2696"/>
        <pc:sldMkLst>
          <pc:docMk/>
          <pc:sldMk cId="2048599978" sldId="516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3492853470" sldId="519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289975735" sldId="521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2747680216" sldId="523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2016167313" sldId="525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2692316448" sldId="526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3545461606" sldId="527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3736740710" sldId="528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915017419" sldId="529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155102868" sldId="530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120467692" sldId="531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3922004931" sldId="556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4275992842" sldId="703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200665042" sldId="705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3235559476" sldId="708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1823549696" sldId="709"/>
        </pc:sldMkLst>
      </pc:sldChg>
      <pc:sldChg chg="add del ord">
        <pc:chgData name="Khattab, Sherif" userId="c83b1e15-36f3-4f46-aceb-05aac24c545e" providerId="ADAL" clId="{F5DE6290-D006-9740-8A9F-BA3C61B0BB19}" dt="2021-12-08T04:27:12.943" v="249" actId="20578"/>
        <pc:sldMkLst>
          <pc:docMk/>
          <pc:sldMk cId="1913688752" sldId="711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3892148762" sldId="712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1835105012" sldId="713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1465586836" sldId="714"/>
        </pc:sldMkLst>
      </pc:sldChg>
      <pc:sldChg chg="add del">
        <pc:chgData name="Khattab, Sherif" userId="c83b1e15-36f3-4f46-aceb-05aac24c545e" providerId="ADAL" clId="{F5DE6290-D006-9740-8A9F-BA3C61B0BB19}" dt="2021-12-08T04:13:07.827" v="166"/>
        <pc:sldMkLst>
          <pc:docMk/>
          <pc:sldMk cId="3920987628" sldId="715"/>
        </pc:sldMkLst>
      </pc:sldChg>
      <pc:sldChg chg="modSp new mod modAnim">
        <pc:chgData name="Khattab, Sherif" userId="c83b1e15-36f3-4f46-aceb-05aac24c545e" providerId="ADAL" clId="{F5DE6290-D006-9740-8A9F-BA3C61B0BB19}" dt="2021-12-08T04:39:26.102" v="491"/>
        <pc:sldMkLst>
          <pc:docMk/>
          <pc:sldMk cId="3957246659" sldId="716"/>
        </pc:sldMkLst>
        <pc:spChg chg="mod">
          <ac:chgData name="Khattab, Sherif" userId="c83b1e15-36f3-4f46-aceb-05aac24c545e" providerId="ADAL" clId="{F5DE6290-D006-9740-8A9F-BA3C61B0BB19}" dt="2021-12-08T04:30:28.748" v="280" actId="20577"/>
          <ac:spMkLst>
            <pc:docMk/>
            <pc:sldMk cId="3957246659" sldId="716"/>
            <ac:spMk id="2" creationId="{735A6020-9CCD-9D4B-A2B0-4CD304FF5EB0}"/>
          </ac:spMkLst>
        </pc:spChg>
        <pc:spChg chg="mod">
          <ac:chgData name="Khattab, Sherif" userId="c83b1e15-36f3-4f46-aceb-05aac24c545e" providerId="ADAL" clId="{F5DE6290-D006-9740-8A9F-BA3C61B0BB19}" dt="2021-12-08T04:39:20.377" v="489" actId="6549"/>
          <ac:spMkLst>
            <pc:docMk/>
            <pc:sldMk cId="3957246659" sldId="716"/>
            <ac:spMk id="3" creationId="{056859EB-5B5B-BC4C-8B71-49948C78B52E}"/>
          </ac:spMkLst>
        </pc:spChg>
      </pc:sldChg>
      <pc:sldChg chg="modSp new mod modAnim">
        <pc:chgData name="Khattab, Sherif" userId="c83b1e15-36f3-4f46-aceb-05aac24c545e" providerId="ADAL" clId="{F5DE6290-D006-9740-8A9F-BA3C61B0BB19}" dt="2021-12-08T04:38:54.679" v="471"/>
        <pc:sldMkLst>
          <pc:docMk/>
          <pc:sldMk cId="979340181" sldId="717"/>
        </pc:sldMkLst>
        <pc:spChg chg="mod">
          <ac:chgData name="Khattab, Sherif" userId="c83b1e15-36f3-4f46-aceb-05aac24c545e" providerId="ADAL" clId="{F5DE6290-D006-9740-8A9F-BA3C61B0BB19}" dt="2021-12-08T04:34:10.600" v="353" actId="20577"/>
          <ac:spMkLst>
            <pc:docMk/>
            <pc:sldMk cId="979340181" sldId="717"/>
            <ac:spMk id="2" creationId="{77E3E671-0E35-6C4F-ABE8-28B001743C8E}"/>
          </ac:spMkLst>
        </pc:spChg>
        <pc:spChg chg="mod">
          <ac:chgData name="Khattab, Sherif" userId="c83b1e15-36f3-4f46-aceb-05aac24c545e" providerId="ADAL" clId="{F5DE6290-D006-9740-8A9F-BA3C61B0BB19}" dt="2021-12-08T04:38:48.913" v="469" actId="20577"/>
          <ac:spMkLst>
            <pc:docMk/>
            <pc:sldMk cId="979340181" sldId="717"/>
            <ac:spMk id="3" creationId="{1347DA9E-72F4-0844-9D18-E859EDD5704A}"/>
          </ac:spMkLst>
        </pc:spChg>
      </pc:sldChg>
      <pc:sldChg chg="modSp new mod modAnim">
        <pc:chgData name="Khattab, Sherif" userId="c83b1e15-36f3-4f46-aceb-05aac24c545e" providerId="ADAL" clId="{F5DE6290-D006-9740-8A9F-BA3C61B0BB19}" dt="2021-12-08T04:39:10.203" v="486"/>
        <pc:sldMkLst>
          <pc:docMk/>
          <pc:sldMk cId="1281043019" sldId="718"/>
        </pc:sldMkLst>
        <pc:spChg chg="mod">
          <ac:chgData name="Khattab, Sherif" userId="c83b1e15-36f3-4f46-aceb-05aac24c545e" providerId="ADAL" clId="{F5DE6290-D006-9740-8A9F-BA3C61B0BB19}" dt="2021-12-08T04:37:05.940" v="405" actId="20577"/>
          <ac:spMkLst>
            <pc:docMk/>
            <pc:sldMk cId="1281043019" sldId="718"/>
            <ac:spMk id="2" creationId="{ECA766E3-7EC9-D44E-9DC9-BE642EE2AAE8}"/>
          </ac:spMkLst>
        </pc:spChg>
        <pc:spChg chg="mod">
          <ac:chgData name="Khattab, Sherif" userId="c83b1e15-36f3-4f46-aceb-05aac24c545e" providerId="ADAL" clId="{F5DE6290-D006-9740-8A9F-BA3C61B0BB19}" dt="2021-12-08T04:39:00.316" v="484" actId="6549"/>
          <ac:spMkLst>
            <pc:docMk/>
            <pc:sldMk cId="1281043019" sldId="718"/>
            <ac:spMk id="3" creationId="{CDBBD768-FA3A-6340-83B1-7DD0E92D1D75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9A5A50F2-BA85-4438-83CC-1FBFED8061AB}"/>
    <pc:docChg chg="undo custSel addSld modSld">
      <pc:chgData name="Khattab, Sherif" userId="c83b1e15-36f3-4f46-aceb-05aac24c545e" providerId="ADAL" clId="{9A5A50F2-BA85-4438-83CC-1FBFED8061AB}" dt="2021-04-15T09:31:00.925" v="197" actId="22"/>
      <pc:docMkLst>
        <pc:docMk/>
      </pc:docMkLst>
      <pc:sldChg chg="addSp delSp modSp new mod">
        <pc:chgData name="Khattab, Sherif" userId="c83b1e15-36f3-4f46-aceb-05aac24c545e" providerId="ADAL" clId="{9A5A50F2-BA85-4438-83CC-1FBFED8061AB}" dt="2021-04-15T09:30:02.270" v="179" actId="20577"/>
        <pc:sldMkLst>
          <pc:docMk/>
          <pc:sldMk cId="2169443836" sldId="553"/>
        </pc:sldMkLst>
        <pc:spChg chg="mod">
          <ac:chgData name="Khattab, Sherif" userId="c83b1e15-36f3-4f46-aceb-05aac24c545e" providerId="ADAL" clId="{9A5A50F2-BA85-4438-83CC-1FBFED8061AB}" dt="2021-04-15T09:30:02.270" v="179" actId="20577"/>
          <ac:spMkLst>
            <pc:docMk/>
            <pc:sldMk cId="2169443836" sldId="553"/>
            <ac:spMk id="2" creationId="{37165169-527C-407F-87FC-45BD62E22284}"/>
          </ac:spMkLst>
        </pc:spChg>
        <pc:picChg chg="add del mod">
          <ac:chgData name="Khattab, Sherif" userId="c83b1e15-36f3-4f46-aceb-05aac24c545e" providerId="ADAL" clId="{9A5A50F2-BA85-4438-83CC-1FBFED8061AB}" dt="2021-04-15T09:26:36.778" v="39" actId="21"/>
          <ac:picMkLst>
            <pc:docMk/>
            <pc:sldMk cId="2169443836" sldId="553"/>
            <ac:picMk id="7" creationId="{F514E471-86F5-4962-B344-F4E0C640A90A}"/>
          </ac:picMkLst>
        </pc:picChg>
        <pc:picChg chg="add mod">
          <ac:chgData name="Khattab, Sherif" userId="c83b1e15-36f3-4f46-aceb-05aac24c545e" providerId="ADAL" clId="{9A5A50F2-BA85-4438-83CC-1FBFED8061AB}" dt="2021-04-15T09:27:06.016" v="43" actId="1076"/>
          <ac:picMkLst>
            <pc:docMk/>
            <pc:sldMk cId="2169443836" sldId="553"/>
            <ac:picMk id="9" creationId="{009EF58B-4858-4E1E-840B-15EA699D9951}"/>
          </ac:picMkLst>
        </pc:picChg>
        <pc:picChg chg="add mod">
          <ac:chgData name="Khattab, Sherif" userId="c83b1e15-36f3-4f46-aceb-05aac24c545e" providerId="ADAL" clId="{9A5A50F2-BA85-4438-83CC-1FBFED8061AB}" dt="2021-04-15T09:29:35.153" v="130" actId="1076"/>
          <ac:picMkLst>
            <pc:docMk/>
            <pc:sldMk cId="2169443836" sldId="553"/>
            <ac:picMk id="11" creationId="{1A48BBC4-73D4-4259-BA7A-B37693ED112C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7:37.844" v="66" actId="1076"/>
        <pc:sldMkLst>
          <pc:docMk/>
          <pc:sldMk cId="3577659516" sldId="554"/>
        </pc:sldMkLst>
        <pc:spChg chg="mod">
          <ac:chgData name="Khattab, Sherif" userId="c83b1e15-36f3-4f46-aceb-05aac24c545e" providerId="ADAL" clId="{9A5A50F2-BA85-4438-83CC-1FBFED8061AB}" dt="2021-04-15T09:27:30.010" v="63" actId="20577"/>
          <ac:spMkLst>
            <pc:docMk/>
            <pc:sldMk cId="3577659516" sldId="554"/>
            <ac:spMk id="2" creationId="{D43AF78D-E25D-4963-AEC8-747F6FD4ECF6}"/>
          </ac:spMkLst>
        </pc:spChg>
        <pc:picChg chg="add mod">
          <ac:chgData name="Khattab, Sherif" userId="c83b1e15-36f3-4f46-aceb-05aac24c545e" providerId="ADAL" clId="{9A5A50F2-BA85-4438-83CC-1FBFED8061AB}" dt="2021-04-15T09:27:37.844" v="66" actId="1076"/>
          <ac:picMkLst>
            <pc:docMk/>
            <pc:sldMk cId="3577659516" sldId="554"/>
            <ac:picMk id="7" creationId="{4B0270D7-A120-41D1-A8F0-52D0FDA84A5F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10.714" v="81" actId="1076"/>
        <pc:sldMkLst>
          <pc:docMk/>
          <pc:sldMk cId="807322607" sldId="555"/>
        </pc:sldMkLst>
        <pc:spChg chg="mod">
          <ac:chgData name="Khattab, Sherif" userId="c83b1e15-36f3-4f46-aceb-05aac24c545e" providerId="ADAL" clId="{9A5A50F2-BA85-4438-83CC-1FBFED8061AB}" dt="2021-04-15T09:28:00.755" v="77" actId="20577"/>
          <ac:spMkLst>
            <pc:docMk/>
            <pc:sldMk cId="807322607" sldId="555"/>
            <ac:spMk id="2" creationId="{2702E8EB-3B66-4A1B-BE10-8C9152A3C929}"/>
          </ac:spMkLst>
        </pc:spChg>
        <pc:picChg chg="add mod">
          <ac:chgData name="Khattab, Sherif" userId="c83b1e15-36f3-4f46-aceb-05aac24c545e" providerId="ADAL" clId="{9A5A50F2-BA85-4438-83CC-1FBFED8061AB}" dt="2021-04-15T09:28:10.714" v="81" actId="1076"/>
          <ac:picMkLst>
            <pc:docMk/>
            <pc:sldMk cId="807322607" sldId="555"/>
            <ac:picMk id="7" creationId="{D115AF0B-DAEE-40AF-AA17-407DC59EF7EB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52.135" v="125" actId="1076"/>
        <pc:sldMkLst>
          <pc:docMk/>
          <pc:sldMk cId="3193974366" sldId="556"/>
        </pc:sldMkLst>
        <pc:spChg chg="mod">
          <ac:chgData name="Khattab, Sherif" userId="c83b1e15-36f3-4f46-aceb-05aac24c545e" providerId="ADAL" clId="{9A5A50F2-BA85-4438-83CC-1FBFED8061AB}" dt="2021-04-15T09:28:43.316" v="122" actId="20577"/>
          <ac:spMkLst>
            <pc:docMk/>
            <pc:sldMk cId="3193974366" sldId="556"/>
            <ac:spMk id="2" creationId="{D496339D-4F90-491A-890C-02BEECC5FF15}"/>
          </ac:spMkLst>
        </pc:spChg>
        <pc:picChg chg="add mod">
          <ac:chgData name="Khattab, Sherif" userId="c83b1e15-36f3-4f46-aceb-05aac24c545e" providerId="ADAL" clId="{9A5A50F2-BA85-4438-83CC-1FBFED8061AB}" dt="2021-04-15T09:28:52.135" v="125" actId="1076"/>
          <ac:picMkLst>
            <pc:docMk/>
            <pc:sldMk cId="3193974366" sldId="556"/>
            <ac:picMk id="7" creationId="{FD6AE555-B13B-40CD-BABA-95554299EF96}"/>
          </ac:picMkLst>
        </pc:picChg>
      </pc:sldChg>
      <pc:sldChg chg="addSp delSp modSp new mod">
        <pc:chgData name="Khattab, Sherif" userId="c83b1e15-36f3-4f46-aceb-05aac24c545e" providerId="ADAL" clId="{9A5A50F2-BA85-4438-83CC-1FBFED8061AB}" dt="2021-04-15T09:31:00.925" v="197" actId="22"/>
        <pc:sldMkLst>
          <pc:docMk/>
          <pc:sldMk cId="3248997697" sldId="557"/>
        </pc:sldMkLst>
        <pc:spChg chg="mod">
          <ac:chgData name="Khattab, Sherif" userId="c83b1e15-36f3-4f46-aceb-05aac24c545e" providerId="ADAL" clId="{9A5A50F2-BA85-4438-83CC-1FBFED8061AB}" dt="2021-04-15T09:30:38.649" v="190" actId="20577"/>
          <ac:spMkLst>
            <pc:docMk/>
            <pc:sldMk cId="3248997697" sldId="557"/>
            <ac:spMk id="2" creationId="{5D00C4E8-4522-4FA8-8A99-21F56B0F9EDC}"/>
          </ac:spMkLst>
        </pc:spChg>
        <pc:picChg chg="add del mod">
          <ac:chgData name="Khattab, Sherif" userId="c83b1e15-36f3-4f46-aceb-05aac24c545e" providerId="ADAL" clId="{9A5A50F2-BA85-4438-83CC-1FBFED8061AB}" dt="2021-04-15T09:30:49.042" v="196" actId="22"/>
          <ac:picMkLst>
            <pc:docMk/>
            <pc:sldMk cId="3248997697" sldId="557"/>
            <ac:picMk id="7" creationId="{474F21A9-9DCD-4F9D-9DA0-2C985C9F08D6}"/>
          </ac:picMkLst>
        </pc:picChg>
        <pc:picChg chg="add">
          <ac:chgData name="Khattab, Sherif" userId="c83b1e15-36f3-4f46-aceb-05aac24c545e" providerId="ADAL" clId="{9A5A50F2-BA85-4438-83CC-1FBFED8061AB}" dt="2021-04-15T09:31:00.925" v="197" actId="22"/>
          <ac:picMkLst>
            <pc:docMk/>
            <pc:sldMk cId="3248997697" sldId="557"/>
            <ac:picMk id="9" creationId="{C577A5D2-F34B-4564-AE11-783C8A6533A5}"/>
          </ac:picMkLst>
        </pc:picChg>
      </pc:sldChg>
    </pc:docChg>
  </pc:docChgLst>
  <pc:docChgLst>
    <pc:chgData name="Khattab, Sherif" userId="c83b1e15-36f3-4f46-aceb-05aac24c545e" providerId="ADAL" clId="{7DDB8894-8BB0-5C4A-8652-81D3B08A9E11}"/>
    <pc:docChg chg="modSld">
      <pc:chgData name="Khattab, Sherif" userId="c83b1e15-36f3-4f46-aceb-05aac24c545e" providerId="ADAL" clId="{7DDB8894-8BB0-5C4A-8652-81D3B08A9E11}" dt="2021-09-01T06:23:11.395" v="0"/>
      <pc:docMkLst>
        <pc:docMk/>
      </pc:docMkLst>
      <pc:sldChg chg="modSp">
        <pc:chgData name="Khattab, Sherif" userId="c83b1e15-36f3-4f46-aceb-05aac24c545e" providerId="ADAL" clId="{7DDB8894-8BB0-5C4A-8652-81D3B08A9E11}" dt="2021-09-01T06:23:11.395" v="0"/>
        <pc:sldMkLst>
          <pc:docMk/>
          <pc:sldMk cId="1330366002" sldId="454"/>
        </pc:sldMkLst>
        <pc:spChg chg="mod">
          <ac:chgData name="Khattab, Sherif" userId="c83b1e15-36f3-4f46-aceb-05aac24c545e" providerId="ADAL" clId="{7DDB8894-8BB0-5C4A-8652-81D3B08A9E11}" dt="2021-09-01T06:23:11.395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2176285C-5A82-574B-966E-0462323217A7}"/>
    <pc:docChg chg="undo custSel addSld delSld modSld sldOrd">
      <pc:chgData name="Khattab, Sherif" userId="c83b1e15-36f3-4f46-aceb-05aac24c545e" providerId="ADAL" clId="{2176285C-5A82-574B-966E-0462323217A7}" dt="2021-04-13T14:42:21.522" v="557"/>
      <pc:docMkLst>
        <pc:docMk/>
      </pc:docMkLst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2176285C-5A82-574B-966E-0462323217A7}" dt="2021-04-13T14:29:43.194" v="20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2176285C-5A82-574B-966E-0462323217A7}" dt="2021-04-13T14:09:09.208" v="8" actId="2696"/>
        <pc:sldMkLst>
          <pc:docMk/>
          <pc:sldMk cId="1055431384" sldId="39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2176285C-5A82-574B-966E-0462323217A7}" dt="2021-04-13T14:35:31.190" v="362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005745473" sldId="436"/>
        </pc:sldMkLst>
      </pc:sldChg>
      <pc:sldChg chg="modSp modAnim">
        <pc:chgData name="Khattab, Sherif" userId="c83b1e15-36f3-4f46-aceb-05aac24c545e" providerId="ADAL" clId="{2176285C-5A82-574B-966E-0462323217A7}" dt="2021-04-13T14:09:01.652" v="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176285C-5A82-574B-966E-0462323217A7}" dt="2021-04-13T14:09:01.652" v="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 addCm delCm">
        <pc:chgData name="Khattab, Sherif" userId="c83b1e15-36f3-4f46-aceb-05aac24c545e" providerId="ADAL" clId="{2176285C-5A82-574B-966E-0462323217A7}" dt="2021-04-13T14:41:59.197" v="552"/>
        <pc:sldMkLst>
          <pc:docMk/>
          <pc:sldMk cId="4202616107" sldId="500"/>
        </pc:sldMkLst>
        <pc:spChg chg="mod">
          <ac:chgData name="Khattab, Sherif" userId="c83b1e15-36f3-4f46-aceb-05aac24c545e" providerId="ADAL" clId="{2176285C-5A82-574B-966E-0462323217A7}" dt="2021-04-13T14:35:37.714" v="364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176285C-5A82-574B-966E-0462323217A7}" dt="2021-04-13T14:37:23.079" v="43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176285C-5A82-574B-966E-0462323217A7}" dt="2021-04-13T14:10:37.611" v="127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176285C-5A82-574B-966E-0462323217A7}" dt="2021-04-13T14:10:37.611" v="127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176285C-5A82-574B-966E-0462323217A7}" dt="2021-04-13T14:10:26.996" v="11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176285C-5A82-574B-966E-0462323217A7}" dt="2021-04-13T14:10:26.996" v="11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 del ord">
        <pc:chgData name="Khattab, Sherif" userId="c83b1e15-36f3-4f46-aceb-05aac24c545e" providerId="ADAL" clId="{2176285C-5A82-574B-966E-0462323217A7}" dt="2021-04-13T14:40:58.080" v="549" actId="20578"/>
        <pc:sldMkLst>
          <pc:docMk/>
          <pc:sldMk cId="3678700985" sldId="549"/>
        </pc:sldMkLst>
      </pc:sldChg>
      <pc:sldChg chg="modSp mod modAnim">
        <pc:chgData name="Khattab, Sherif" userId="c83b1e15-36f3-4f46-aceb-05aac24c545e" providerId="ADAL" clId="{2176285C-5A82-574B-966E-0462323217A7}" dt="2021-04-13T14:42:21.522" v="557"/>
        <pc:sldMkLst>
          <pc:docMk/>
          <pc:sldMk cId="1942274538" sldId="551"/>
        </pc:sldMkLst>
        <pc:spChg chg="mod">
          <ac:chgData name="Khattab, Sherif" userId="c83b1e15-36f3-4f46-aceb-05aac24c545e" providerId="ADAL" clId="{2176285C-5A82-574B-966E-0462323217A7}" dt="2021-04-13T14:36:40.688" v="419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2176285C-5A82-574B-966E-0462323217A7}" dt="2021-04-13T14:39:27.199" v="541" actId="21"/>
          <ac:spMkLst>
            <pc:docMk/>
            <pc:sldMk cId="1942274538" sldId="551"/>
            <ac:spMk id="3" creationId="{EA3A8575-9A0B-314D-B843-93E8CA80DF44}"/>
          </ac:spMkLst>
        </pc:spChg>
      </pc:sldChg>
      <pc:sldChg chg="add del">
        <pc:chgData name="Khattab, Sherif" userId="c83b1e15-36f3-4f46-aceb-05aac24c545e" providerId="ADAL" clId="{2176285C-5A82-574B-966E-0462323217A7}" dt="2021-04-13T14:27:45.057" v="163" actId="2696"/>
        <pc:sldMkLst>
          <pc:docMk/>
          <pc:sldMk cId="954836913" sldId="552"/>
        </pc:sldMkLst>
      </pc:sldChg>
      <pc:sldChg chg="add del">
        <pc:chgData name="Khattab, Sherif" userId="c83b1e15-36f3-4f46-aceb-05aac24c545e" providerId="ADAL" clId="{2176285C-5A82-574B-966E-0462323217A7}" dt="2021-04-13T14:27:30.380" v="161"/>
        <pc:sldMkLst>
          <pc:docMk/>
          <pc:sldMk cId="1182748370" sldId="552"/>
        </pc:sldMkLst>
      </pc:sldChg>
      <pc:sldChg chg="del">
        <pc:chgData name="Khattab, Sherif" userId="c83b1e15-36f3-4f46-aceb-05aac24c545e" providerId="ADAL" clId="{2176285C-5A82-574B-966E-0462323217A7}" dt="2021-04-13T14:09:10.989" v="10" actId="2696"/>
        <pc:sldMkLst>
          <pc:docMk/>
          <pc:sldMk cId="1550480814" sldId="552"/>
        </pc:sldMkLst>
      </pc:sldChg>
      <pc:sldChg chg="add del">
        <pc:chgData name="Khattab, Sherif" userId="c83b1e15-36f3-4f46-aceb-05aac24c545e" providerId="ADAL" clId="{2176285C-5A82-574B-966E-0462323217A7}" dt="2021-04-13T14:30:09.507" v="215"/>
        <pc:sldMkLst>
          <pc:docMk/>
          <pc:sldMk cId="3431961669" sldId="552"/>
        </pc:sldMkLst>
      </pc:sldChg>
      <pc:sldChg chg="modSp new mod modAnim">
        <pc:chgData name="Khattab, Sherif" userId="c83b1e15-36f3-4f46-aceb-05aac24c545e" providerId="ADAL" clId="{2176285C-5A82-574B-966E-0462323217A7}" dt="2021-04-13T14:42:08.601" v="554"/>
        <pc:sldMkLst>
          <pc:docMk/>
          <pc:sldMk cId="3666537090" sldId="552"/>
        </pc:sldMkLst>
        <pc:spChg chg="mod">
          <ac:chgData name="Khattab, Sherif" userId="c83b1e15-36f3-4f46-aceb-05aac24c545e" providerId="ADAL" clId="{2176285C-5A82-574B-966E-0462323217A7}" dt="2021-04-13T14:36:30.632" v="411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176285C-5A82-574B-966E-0462323217A7}" dt="2021-04-13T14:39:59.026" v="548" actId="20577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176285C-5A82-574B-966E-0462323217A7}" dt="2021-04-13T14:09:10.493" v="9" actId="2696"/>
        <pc:sldMkLst>
          <pc:docMk/>
          <pc:sldMk cId="1548772503" sldId="553"/>
        </pc:sldMkLst>
      </pc:sldChg>
      <pc:sldChg chg="del">
        <pc:chgData name="Khattab, Sherif" userId="c83b1e15-36f3-4f46-aceb-05aac24c545e" providerId="ADAL" clId="{2176285C-5A82-574B-966E-0462323217A7}" dt="2021-04-13T14:09:11.555" v="11" actId="2696"/>
        <pc:sldMkLst>
          <pc:docMk/>
          <pc:sldMk cId="2896655293" sldId="554"/>
        </pc:sldMkLst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46919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7265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9427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4545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0307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76195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23805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14772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68683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5381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36644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04297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0635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89473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54066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33109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3257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8658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40070902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40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99087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43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64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79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26080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1178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90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</a:t>
            </a:r>
            <a:r>
              <a:rPr lang="en-GB" altLang="en-US" sz="4000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58FD-DE10-4F6D-A412-A3F2EEEF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Wear leveling for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042F8-C810-40C3-A8DC-340ED0131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BEA87-59C1-4650-B11B-AC7A7A83E5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3603B-AA23-48D6-BBAF-6F8CDD8F18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DCDFE5-476D-4B7C-89D8-BA71F766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09" y="1007792"/>
            <a:ext cx="5724913" cy="3817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8E1B89-5849-4A36-8FAE-00C48AB12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12" y="4825164"/>
            <a:ext cx="5287347" cy="229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48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>
            <a:extLst>
              <a:ext uri="{FF2B5EF4-FFF2-40B4-BE49-F238E27FC236}">
                <a16:creationId xmlns:a16="http://schemas.microsoft.com/office/drawing/2014/main" id="{60101607-01C0-464A-B08B-3AB38BF93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Log-structured file systems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708AB974-D717-DC4E-BDE9-D2BB454C5A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Trends in disk &amp; memory</a:t>
            </a:r>
          </a:p>
          <a:p>
            <a:pPr lvl="1"/>
            <a:r>
              <a:rPr lang="en-US" altLang="en-US" dirty="0"/>
              <a:t>Faster CPUs</a:t>
            </a:r>
          </a:p>
          <a:p>
            <a:pPr lvl="1"/>
            <a:r>
              <a:rPr lang="en-US" altLang="en-US" dirty="0"/>
              <a:t>Larger memories</a:t>
            </a:r>
          </a:p>
          <a:p>
            <a:r>
              <a:rPr lang="en-US" altLang="en-US" dirty="0"/>
              <a:t>Result</a:t>
            </a:r>
          </a:p>
          <a:p>
            <a:pPr lvl="1"/>
            <a:r>
              <a:rPr lang="en-US" altLang="en-US" dirty="0"/>
              <a:t>More memory -&gt; disk caches can also be larger</a:t>
            </a:r>
          </a:p>
          <a:p>
            <a:pPr lvl="1"/>
            <a:r>
              <a:rPr lang="en-US" altLang="en-US" dirty="0"/>
              <a:t>Increasing number of read requests can come from cache</a:t>
            </a:r>
          </a:p>
          <a:p>
            <a:pPr lvl="1"/>
            <a:r>
              <a:rPr lang="en-US" altLang="en-US" dirty="0"/>
              <a:t>Thus, most disk accesses will be writes</a:t>
            </a:r>
          </a:p>
          <a:p>
            <a:r>
              <a:rPr lang="en-US" altLang="en-US" dirty="0"/>
              <a:t>LFS structures entire disk as a log</a:t>
            </a:r>
          </a:p>
          <a:p>
            <a:pPr lvl="1"/>
            <a:r>
              <a:rPr lang="en-US" altLang="en-US" dirty="0"/>
              <a:t>All writes initially buffered in memory</a:t>
            </a:r>
          </a:p>
          <a:p>
            <a:pPr lvl="1"/>
            <a:r>
              <a:rPr lang="en-US" altLang="en-US" dirty="0"/>
              <a:t>Periodically write these to the end of the disk log</a:t>
            </a:r>
          </a:p>
          <a:p>
            <a:pPr lvl="1"/>
            <a:r>
              <a:rPr lang="en-US" altLang="en-US" dirty="0"/>
              <a:t>When file opened, locate </a:t>
            </a:r>
            <a:r>
              <a:rPr lang="en-US" altLang="en-US" dirty="0" err="1"/>
              <a:t>i</a:t>
            </a:r>
            <a:r>
              <a:rPr lang="en-US" altLang="en-US" dirty="0"/>
              <a:t>-node, then find blocks</a:t>
            </a:r>
          </a:p>
          <a:p>
            <a:r>
              <a:rPr lang="en-US" altLang="en-US" dirty="0"/>
              <a:t>Issue: what happens when blocks are deleted?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205FE-5549-F64B-B1CF-62CA24FF10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56897-F115-3944-BA65-D360BD28DB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436073C-0777-284F-8761-8D380BE40AD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992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339D-4F90-491A-890C-02BEECC5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33AE-9452-4CEC-B3A3-68B33B0EB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EFB7D-F89A-414D-B899-CEE4392A6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18B90-5418-4580-BF78-40B4C3345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AE555-B13B-40CD-BABA-95554299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16" y="1273443"/>
            <a:ext cx="8463319" cy="56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04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323E-6695-4804-94FB-BB0A5BD8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 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2145F-6111-419F-950C-2A9121948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AA4D9-2840-40DC-BE22-A714D62736E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37AC6-2924-4F42-9425-8F8E1F2F07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A3C14-B197-418C-8ECC-A6F7DC44D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29" y="1155557"/>
            <a:ext cx="8532908" cy="56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05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>
            <a:extLst>
              <a:ext uri="{FF2B5EF4-FFF2-40B4-BE49-F238E27FC236}">
                <a16:creationId xmlns:a16="http://schemas.microsoft.com/office/drawing/2014/main" id="{DC2B9783-9E43-2D40-A135-B2514A893F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drive structure</a:t>
            </a:r>
          </a:p>
        </p:txBody>
      </p:sp>
      <p:sp>
        <p:nvSpPr>
          <p:cNvPr id="49221" name="Rectangle 69">
            <a:extLst>
              <a:ext uri="{FF2B5EF4-FFF2-40B4-BE49-F238E27FC236}">
                <a16:creationId xmlns:a16="http://schemas.microsoft.com/office/drawing/2014/main" id="{9431478F-568E-2C45-B598-61FC7E37FB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23031" cy="6506358"/>
          </a:xfrm>
        </p:spPr>
        <p:txBody>
          <a:bodyPr>
            <a:normAutofit fontScale="92500"/>
          </a:bodyPr>
          <a:lstStyle/>
          <a:p>
            <a:r>
              <a:rPr lang="en-US" altLang="en-US"/>
              <a:t>Data stored on surfaces</a:t>
            </a:r>
          </a:p>
          <a:p>
            <a:pPr lvl="1"/>
            <a:r>
              <a:rPr lang="en-US" altLang="en-US"/>
              <a:t>Up to two surfaces per platter</a:t>
            </a:r>
          </a:p>
          <a:p>
            <a:pPr lvl="1"/>
            <a:r>
              <a:rPr lang="en-US" altLang="en-US"/>
              <a:t>One or more platters per disk</a:t>
            </a:r>
          </a:p>
          <a:p>
            <a:r>
              <a:rPr lang="en-US" altLang="en-US"/>
              <a:t>Data in concentric tracks</a:t>
            </a:r>
          </a:p>
          <a:p>
            <a:pPr lvl="1"/>
            <a:r>
              <a:rPr lang="en-US" altLang="en-US"/>
              <a:t>Tracks broken into sectors</a:t>
            </a:r>
          </a:p>
          <a:p>
            <a:pPr lvl="2"/>
            <a:r>
              <a:rPr lang="en-US" altLang="en-US"/>
              <a:t>256B-1KB per sector</a:t>
            </a:r>
          </a:p>
          <a:p>
            <a:pPr lvl="1"/>
            <a:r>
              <a:rPr lang="en-US" altLang="en-US"/>
              <a:t>Cylinder: corresponding tracks on all surfaces</a:t>
            </a:r>
          </a:p>
          <a:p>
            <a:r>
              <a:rPr lang="en-US" altLang="en-US"/>
              <a:t>Data read and written by heads</a:t>
            </a:r>
          </a:p>
          <a:p>
            <a:pPr lvl="1"/>
            <a:r>
              <a:rPr lang="en-US" altLang="en-US"/>
              <a:t>Actuator moves heads</a:t>
            </a:r>
          </a:p>
          <a:p>
            <a:pPr lvl="1"/>
            <a:r>
              <a:rPr lang="en-US" altLang="en-US"/>
              <a:t>Heads move in unison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C62CFE0A-13D5-EC4F-A7AF-54DFE0FD63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2F11F0F2-FAFA-5540-9F0F-84BB28B94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A9621129-6416-2B4E-9DC2-85E8D968587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154" name="AutoShape 2">
            <a:extLst>
              <a:ext uri="{FF2B5EF4-FFF2-40B4-BE49-F238E27FC236}">
                <a16:creationId xmlns:a16="http://schemas.microsoft.com/office/drawing/2014/main" id="{A326BE3B-757E-E545-9E83-FAE1BAC999B9}"/>
              </a:ext>
            </a:extLst>
          </p:cNvPr>
          <p:cNvCxnSpPr>
            <a:cxnSpLocks noChangeShapeType="1"/>
            <a:stCxn id="49219" idx="2"/>
            <a:endCxn id="49158" idx="3"/>
          </p:cNvCxnSpPr>
          <p:nvPr/>
        </p:nvCxnSpPr>
        <p:spPr bwMode="auto">
          <a:xfrm rot="5400000" flipH="1" flipV="1">
            <a:off x="6508953" y="4951690"/>
            <a:ext cx="239162" cy="1104534"/>
          </a:xfrm>
          <a:prstGeom prst="curvedConnector3">
            <a:avLst>
              <a:gd name="adj1" fmla="val -95584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56" name="AutoShape 4">
            <a:extLst>
              <a:ext uri="{FF2B5EF4-FFF2-40B4-BE49-F238E27FC236}">
                <a16:creationId xmlns:a16="http://schemas.microsoft.com/office/drawing/2014/main" id="{B7C5BBEB-F7DD-C04F-8264-57253A053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5307523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57" name="Group 5">
            <a:extLst>
              <a:ext uri="{FF2B5EF4-FFF2-40B4-BE49-F238E27FC236}">
                <a16:creationId xmlns:a16="http://schemas.microsoft.com/office/drawing/2014/main" id="{DFD991C9-4B72-0A44-87A1-858E33812163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4577803"/>
            <a:ext cx="2320400" cy="944959"/>
            <a:chOff x="3696" y="2688"/>
            <a:chExt cx="1326" cy="540"/>
          </a:xfrm>
        </p:grpSpPr>
        <p:sp>
          <p:nvSpPr>
            <p:cNvPr id="49158" name="Oval 6">
              <a:extLst>
                <a:ext uri="{FF2B5EF4-FFF2-40B4-BE49-F238E27FC236}">
                  <a16:creationId xmlns:a16="http://schemas.microsoft.com/office/drawing/2014/main" id="{748D2219-35A1-D540-BABD-F01395F2D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8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59" name="Oval 7">
              <a:extLst>
                <a:ext uri="{FF2B5EF4-FFF2-40B4-BE49-F238E27FC236}">
                  <a16:creationId xmlns:a16="http://schemas.microsoft.com/office/drawing/2014/main" id="{C39765BC-E189-A645-B630-BE2B8FE1D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78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60" name="AutoShape 8">
              <a:extLst>
                <a:ext uri="{FF2B5EF4-FFF2-40B4-BE49-F238E27FC236}">
                  <a16:creationId xmlns:a16="http://schemas.microsoft.com/office/drawing/2014/main" id="{6FEE2AF5-6C70-6845-AB07-6100497B133F}"/>
                </a:ext>
              </a:extLst>
            </p:cNvPr>
            <p:cNvCxnSpPr>
              <a:cxnSpLocks noChangeShapeType="1"/>
              <a:stCxn id="49159" idx="1"/>
              <a:endCxn id="49159" idx="5"/>
            </p:cNvCxnSpPr>
            <p:nvPr/>
          </p:nvCxnSpPr>
          <p:spPr bwMode="auto">
            <a:xfrm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1" name="AutoShape 9">
              <a:extLst>
                <a:ext uri="{FF2B5EF4-FFF2-40B4-BE49-F238E27FC236}">
                  <a16:creationId xmlns:a16="http://schemas.microsoft.com/office/drawing/2014/main" id="{9E41968C-876C-4B46-8A02-CADCA5F158D7}"/>
                </a:ext>
              </a:extLst>
            </p:cNvPr>
            <p:cNvCxnSpPr>
              <a:cxnSpLocks noChangeShapeType="1"/>
              <a:stCxn id="49159" idx="2"/>
              <a:endCxn id="49159" idx="6"/>
            </p:cNvCxnSpPr>
            <p:nvPr/>
          </p:nvCxnSpPr>
          <p:spPr bwMode="auto">
            <a:xfrm>
              <a:off x="3925" y="295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2" name="AutoShape 10">
              <a:extLst>
                <a:ext uri="{FF2B5EF4-FFF2-40B4-BE49-F238E27FC236}">
                  <a16:creationId xmlns:a16="http://schemas.microsoft.com/office/drawing/2014/main" id="{84063F9A-558C-CA42-A10F-FB41F405EB6B}"/>
                </a:ext>
              </a:extLst>
            </p:cNvPr>
            <p:cNvCxnSpPr>
              <a:cxnSpLocks noChangeShapeType="1"/>
              <a:stCxn id="49159" idx="0"/>
              <a:endCxn id="49159" idx="4"/>
            </p:cNvCxnSpPr>
            <p:nvPr/>
          </p:nvCxnSpPr>
          <p:spPr bwMode="auto">
            <a:xfrm>
              <a:off x="4359" y="278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3" name="AutoShape 11">
              <a:extLst>
                <a:ext uri="{FF2B5EF4-FFF2-40B4-BE49-F238E27FC236}">
                  <a16:creationId xmlns:a16="http://schemas.microsoft.com/office/drawing/2014/main" id="{F0A52CA1-01FF-874D-A657-F8DB6C05CB23}"/>
                </a:ext>
              </a:extLst>
            </p:cNvPr>
            <p:cNvCxnSpPr>
              <a:cxnSpLocks noChangeShapeType="1"/>
              <a:stCxn id="49159" idx="3"/>
              <a:endCxn id="49159" idx="7"/>
            </p:cNvCxnSpPr>
            <p:nvPr/>
          </p:nvCxnSpPr>
          <p:spPr bwMode="auto">
            <a:xfrm flipV="1"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64" name="Oval 12">
              <a:extLst>
                <a:ext uri="{FF2B5EF4-FFF2-40B4-BE49-F238E27FC236}">
                  <a16:creationId xmlns:a16="http://schemas.microsoft.com/office/drawing/2014/main" id="{602A2A73-D178-554B-A9BB-3E472BEC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83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5" name="Oval 13">
              <a:extLst>
                <a:ext uri="{FF2B5EF4-FFF2-40B4-BE49-F238E27FC236}">
                  <a16:creationId xmlns:a16="http://schemas.microsoft.com/office/drawing/2014/main" id="{B9AB4FA7-C9AA-0445-A5E6-272C73CB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91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66" name="AutoShape 14">
            <a:extLst>
              <a:ext uri="{FF2B5EF4-FFF2-40B4-BE49-F238E27FC236}">
                <a16:creationId xmlns:a16="http://schemas.microsoft.com/office/drawing/2014/main" id="{8E09D9C3-B42C-D14C-83DE-8A2A6048C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3968829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67" name="Group 15">
            <a:extLst>
              <a:ext uri="{FF2B5EF4-FFF2-40B4-BE49-F238E27FC236}">
                <a16:creationId xmlns:a16="http://schemas.microsoft.com/office/drawing/2014/main" id="{07F7A6F3-EEB4-8648-AA50-2DF358F3EAB7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3317857"/>
            <a:ext cx="2320400" cy="944959"/>
            <a:chOff x="3696" y="1968"/>
            <a:chExt cx="1326" cy="540"/>
          </a:xfrm>
        </p:grpSpPr>
        <p:sp>
          <p:nvSpPr>
            <p:cNvPr id="49168" name="Oval 16">
              <a:extLst>
                <a:ext uri="{FF2B5EF4-FFF2-40B4-BE49-F238E27FC236}">
                  <a16:creationId xmlns:a16="http://schemas.microsoft.com/office/drawing/2014/main" id="{40A5D7CF-9C6D-0646-B9E8-3156FD82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6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9" name="Oval 17">
              <a:extLst>
                <a:ext uri="{FF2B5EF4-FFF2-40B4-BE49-F238E27FC236}">
                  <a16:creationId xmlns:a16="http://schemas.microsoft.com/office/drawing/2014/main" id="{D031891F-DE33-8945-8E21-C04C4035C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06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70" name="AutoShape 18">
              <a:extLst>
                <a:ext uri="{FF2B5EF4-FFF2-40B4-BE49-F238E27FC236}">
                  <a16:creationId xmlns:a16="http://schemas.microsoft.com/office/drawing/2014/main" id="{451BD078-8F61-ED4D-9667-7E82A873E031}"/>
                </a:ext>
              </a:extLst>
            </p:cNvPr>
            <p:cNvCxnSpPr>
              <a:cxnSpLocks noChangeShapeType="1"/>
              <a:stCxn id="49169" idx="1"/>
              <a:endCxn id="49169" idx="5"/>
            </p:cNvCxnSpPr>
            <p:nvPr/>
          </p:nvCxnSpPr>
          <p:spPr bwMode="auto">
            <a:xfrm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1" name="AutoShape 19">
              <a:extLst>
                <a:ext uri="{FF2B5EF4-FFF2-40B4-BE49-F238E27FC236}">
                  <a16:creationId xmlns:a16="http://schemas.microsoft.com/office/drawing/2014/main" id="{4946E5D9-8F8D-E34F-9BAC-4385539E22BA}"/>
                </a:ext>
              </a:extLst>
            </p:cNvPr>
            <p:cNvCxnSpPr>
              <a:cxnSpLocks noChangeShapeType="1"/>
              <a:stCxn id="49169" idx="2"/>
              <a:endCxn id="49169" idx="6"/>
            </p:cNvCxnSpPr>
            <p:nvPr/>
          </p:nvCxnSpPr>
          <p:spPr bwMode="auto">
            <a:xfrm>
              <a:off x="3925" y="223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2" name="AutoShape 20">
              <a:extLst>
                <a:ext uri="{FF2B5EF4-FFF2-40B4-BE49-F238E27FC236}">
                  <a16:creationId xmlns:a16="http://schemas.microsoft.com/office/drawing/2014/main" id="{289C2540-DA10-9149-9973-79B516B22C6C}"/>
                </a:ext>
              </a:extLst>
            </p:cNvPr>
            <p:cNvCxnSpPr>
              <a:cxnSpLocks noChangeShapeType="1"/>
              <a:stCxn id="49169" idx="0"/>
              <a:endCxn id="49169" idx="4"/>
            </p:cNvCxnSpPr>
            <p:nvPr/>
          </p:nvCxnSpPr>
          <p:spPr bwMode="auto">
            <a:xfrm>
              <a:off x="4359" y="206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3" name="AutoShape 21">
              <a:extLst>
                <a:ext uri="{FF2B5EF4-FFF2-40B4-BE49-F238E27FC236}">
                  <a16:creationId xmlns:a16="http://schemas.microsoft.com/office/drawing/2014/main" id="{842ED785-716D-2E45-A356-D74FD241E130}"/>
                </a:ext>
              </a:extLst>
            </p:cNvPr>
            <p:cNvCxnSpPr>
              <a:cxnSpLocks noChangeShapeType="1"/>
              <a:stCxn id="49169" idx="3"/>
              <a:endCxn id="49169" idx="7"/>
            </p:cNvCxnSpPr>
            <p:nvPr/>
          </p:nvCxnSpPr>
          <p:spPr bwMode="auto">
            <a:xfrm flipV="1"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74" name="Oval 22">
              <a:extLst>
                <a:ext uri="{FF2B5EF4-FFF2-40B4-BE49-F238E27FC236}">
                  <a16:creationId xmlns:a16="http://schemas.microsoft.com/office/drawing/2014/main" id="{43A030A6-85FE-D947-A491-BC8112A20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11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75" name="Oval 23">
              <a:extLst>
                <a:ext uri="{FF2B5EF4-FFF2-40B4-BE49-F238E27FC236}">
                  <a16:creationId xmlns:a16="http://schemas.microsoft.com/office/drawing/2014/main" id="{63D6D92D-A47E-AC48-A588-6C4C9E5FF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19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76" name="Arc 24">
            <a:extLst>
              <a:ext uri="{FF2B5EF4-FFF2-40B4-BE49-F238E27FC236}">
                <a16:creationId xmlns:a16="http://schemas.microsoft.com/office/drawing/2014/main" id="{DB2AB7B9-31BF-B74B-AE72-20D116EBB1D7}"/>
              </a:ext>
            </a:extLst>
          </p:cNvPr>
          <p:cNvSpPr>
            <a:spLocks/>
          </p:cNvSpPr>
          <p:nvPr/>
        </p:nvSpPr>
        <p:spPr bwMode="auto">
          <a:xfrm>
            <a:off x="7726447" y="6199984"/>
            <a:ext cx="573975" cy="211740"/>
          </a:xfrm>
          <a:custGeom>
            <a:avLst/>
            <a:gdLst>
              <a:gd name="G0" fmla="+- 19788 0 0"/>
              <a:gd name="G1" fmla="+- 16996 0 0"/>
              <a:gd name="G2" fmla="+- 21600 0 0"/>
              <a:gd name="T0" fmla="*/ 33117 w 41388"/>
              <a:gd name="T1" fmla="*/ 0 h 38596"/>
              <a:gd name="T2" fmla="*/ 0 w 41388"/>
              <a:gd name="T3" fmla="*/ 25653 h 38596"/>
              <a:gd name="T4" fmla="*/ 19788 w 41388"/>
              <a:gd name="T5" fmla="*/ 16996 h 38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388" h="38596" fill="none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</a:path>
              <a:path w="41388" h="38596" stroke="0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  <a:lnTo>
                  <a:pt x="19788" y="16996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77" name="AutoShape 25">
            <a:extLst>
              <a:ext uri="{FF2B5EF4-FFF2-40B4-BE49-F238E27FC236}">
                <a16:creationId xmlns:a16="http://schemas.microsoft.com/office/drawing/2014/main" id="{413BBC6F-49DD-7C4B-A483-E42B4564F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2708883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78" name="Group 26">
            <a:extLst>
              <a:ext uri="{FF2B5EF4-FFF2-40B4-BE49-F238E27FC236}">
                <a16:creationId xmlns:a16="http://schemas.microsoft.com/office/drawing/2014/main" id="{74D1BA87-E6C2-274E-AB71-F8B641326C9B}"/>
              </a:ext>
            </a:extLst>
          </p:cNvPr>
          <p:cNvGrpSpPr>
            <a:grpSpLocks/>
          </p:cNvGrpSpPr>
          <p:nvPr/>
        </p:nvGrpSpPr>
        <p:grpSpPr bwMode="auto">
          <a:xfrm>
            <a:off x="6853235" y="2393897"/>
            <a:ext cx="2320400" cy="944959"/>
            <a:chOff x="3703" y="1440"/>
            <a:chExt cx="1326" cy="540"/>
          </a:xfrm>
        </p:grpSpPr>
        <p:sp>
          <p:nvSpPr>
            <p:cNvPr id="49179" name="Oval 27">
              <a:extLst>
                <a:ext uri="{FF2B5EF4-FFF2-40B4-BE49-F238E27FC236}">
                  <a16:creationId xmlns:a16="http://schemas.microsoft.com/office/drawing/2014/main" id="{CC41E770-668E-6046-83A5-BD51ED574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1440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0" name="Oval 28">
              <a:extLst>
                <a:ext uri="{FF2B5EF4-FFF2-40B4-BE49-F238E27FC236}">
                  <a16:creationId xmlns:a16="http://schemas.microsoft.com/office/drawing/2014/main" id="{B3D1C268-A420-1749-9286-213C4C2C2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" y="1533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81" name="AutoShape 29">
              <a:extLst>
                <a:ext uri="{FF2B5EF4-FFF2-40B4-BE49-F238E27FC236}">
                  <a16:creationId xmlns:a16="http://schemas.microsoft.com/office/drawing/2014/main" id="{3BDA1993-C161-9F48-B7F7-02EBDA43DB97}"/>
                </a:ext>
              </a:extLst>
            </p:cNvPr>
            <p:cNvCxnSpPr>
              <a:cxnSpLocks noChangeShapeType="1"/>
              <a:stCxn id="49180" idx="1"/>
              <a:endCxn id="49180" idx="5"/>
            </p:cNvCxnSpPr>
            <p:nvPr/>
          </p:nvCxnSpPr>
          <p:spPr bwMode="auto">
            <a:xfrm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2" name="AutoShape 30">
              <a:extLst>
                <a:ext uri="{FF2B5EF4-FFF2-40B4-BE49-F238E27FC236}">
                  <a16:creationId xmlns:a16="http://schemas.microsoft.com/office/drawing/2014/main" id="{6971619F-E844-ED4E-A076-FD19FF490D35}"/>
                </a:ext>
              </a:extLst>
            </p:cNvPr>
            <p:cNvCxnSpPr>
              <a:cxnSpLocks noChangeShapeType="1"/>
              <a:stCxn id="49180" idx="2"/>
              <a:endCxn id="49180" idx="6"/>
            </p:cNvCxnSpPr>
            <p:nvPr/>
          </p:nvCxnSpPr>
          <p:spPr bwMode="auto">
            <a:xfrm>
              <a:off x="3932" y="1710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3" name="AutoShape 31">
              <a:extLst>
                <a:ext uri="{FF2B5EF4-FFF2-40B4-BE49-F238E27FC236}">
                  <a16:creationId xmlns:a16="http://schemas.microsoft.com/office/drawing/2014/main" id="{B22900F0-43CC-D345-A0BC-AC69F7BBBC22}"/>
                </a:ext>
              </a:extLst>
            </p:cNvPr>
            <p:cNvCxnSpPr>
              <a:cxnSpLocks noChangeShapeType="1"/>
              <a:stCxn id="49180" idx="0"/>
              <a:endCxn id="49180" idx="4"/>
            </p:cNvCxnSpPr>
            <p:nvPr/>
          </p:nvCxnSpPr>
          <p:spPr bwMode="auto">
            <a:xfrm>
              <a:off x="4366" y="1533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4" name="AutoShape 32">
              <a:extLst>
                <a:ext uri="{FF2B5EF4-FFF2-40B4-BE49-F238E27FC236}">
                  <a16:creationId xmlns:a16="http://schemas.microsoft.com/office/drawing/2014/main" id="{91CFEE10-5DDB-1A4C-8942-7E753F78066D}"/>
                </a:ext>
              </a:extLst>
            </p:cNvPr>
            <p:cNvCxnSpPr>
              <a:cxnSpLocks noChangeShapeType="1"/>
              <a:stCxn id="49180" idx="3"/>
              <a:endCxn id="49180" idx="7"/>
            </p:cNvCxnSpPr>
            <p:nvPr/>
          </p:nvCxnSpPr>
          <p:spPr bwMode="auto">
            <a:xfrm flipV="1"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85" name="Oval 33">
              <a:extLst>
                <a:ext uri="{FF2B5EF4-FFF2-40B4-BE49-F238E27FC236}">
                  <a16:creationId xmlns:a16="http://schemas.microsoft.com/office/drawing/2014/main" id="{0829A282-D20D-9344-B5C7-7C313E8E4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" y="1589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6" name="Oval 34">
              <a:extLst>
                <a:ext uri="{FF2B5EF4-FFF2-40B4-BE49-F238E27FC236}">
                  <a16:creationId xmlns:a16="http://schemas.microsoft.com/office/drawing/2014/main" id="{84E97FF6-02FD-DE4B-BA96-E0753806D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1663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87" name="AutoShape 35">
            <a:extLst>
              <a:ext uri="{FF2B5EF4-FFF2-40B4-BE49-F238E27FC236}">
                <a16:creationId xmlns:a16="http://schemas.microsoft.com/office/drawing/2014/main" id="{24C9D088-D432-F546-99E1-0794FFAFB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1842672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88" name="Text Box 36">
            <a:extLst>
              <a:ext uri="{FF2B5EF4-FFF2-40B4-BE49-F238E27FC236}">
                <a16:creationId xmlns:a16="http://schemas.microsoft.com/office/drawing/2014/main" id="{CD697CE0-F522-C743-A965-298FB0312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824" y="1916887"/>
            <a:ext cx="92512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sector</a:t>
            </a:r>
          </a:p>
        </p:txBody>
      </p:sp>
      <p:sp>
        <p:nvSpPr>
          <p:cNvPr id="49189" name="Line 37">
            <a:extLst>
              <a:ext uri="{FF2B5EF4-FFF2-40B4-BE49-F238E27FC236}">
                <a16:creationId xmlns:a16="http://schemas.microsoft.com/office/drawing/2014/main" id="{AC0A07B5-B02E-4040-BB39-78C1D4A56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2241" y="2157657"/>
            <a:ext cx="778717" cy="607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49190" name="AutoShape 38">
            <a:extLst>
              <a:ext uri="{FF2B5EF4-FFF2-40B4-BE49-F238E27FC236}">
                <a16:creationId xmlns:a16="http://schemas.microsoft.com/office/drawing/2014/main" id="{E520C7AF-41AD-E24A-8DDB-D35859DAB28E}"/>
              </a:ext>
            </a:extLst>
          </p:cNvPr>
          <p:cNvCxnSpPr>
            <a:cxnSpLocks noChangeShapeType="1"/>
            <a:stCxn id="49180" idx="2"/>
          </p:cNvCxnSpPr>
          <p:nvPr/>
        </p:nvCxnSpPr>
        <p:spPr bwMode="auto">
          <a:xfrm>
            <a:off x="7253967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1" name="AutoShape 39">
            <a:extLst>
              <a:ext uri="{FF2B5EF4-FFF2-40B4-BE49-F238E27FC236}">
                <a16:creationId xmlns:a16="http://schemas.microsoft.com/office/drawing/2014/main" id="{A3437FC6-2003-B640-A984-04EF9049BED1}"/>
              </a:ext>
            </a:extLst>
          </p:cNvPr>
          <p:cNvCxnSpPr>
            <a:cxnSpLocks noChangeShapeType="1"/>
            <a:stCxn id="49180" idx="6"/>
          </p:cNvCxnSpPr>
          <p:nvPr/>
        </p:nvCxnSpPr>
        <p:spPr bwMode="auto">
          <a:xfrm>
            <a:off x="8772902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2" name="AutoShape 40">
            <a:extLst>
              <a:ext uri="{FF2B5EF4-FFF2-40B4-BE49-F238E27FC236}">
                <a16:creationId xmlns:a16="http://schemas.microsoft.com/office/drawing/2014/main" id="{EA2B693F-2E78-A441-BC18-500433817CCA}"/>
              </a:ext>
            </a:extLst>
          </p:cNvPr>
          <p:cNvCxnSpPr>
            <a:cxnSpLocks noChangeShapeType="1"/>
            <a:stCxn id="49180" idx="3"/>
          </p:cNvCxnSpPr>
          <p:nvPr/>
        </p:nvCxnSpPr>
        <p:spPr bwMode="auto">
          <a:xfrm>
            <a:off x="7476207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3" name="AutoShape 41">
            <a:extLst>
              <a:ext uri="{FF2B5EF4-FFF2-40B4-BE49-F238E27FC236}">
                <a16:creationId xmlns:a16="http://schemas.microsoft.com/office/drawing/2014/main" id="{6C5D7494-0A00-FF4E-9D4C-44166E62C245}"/>
              </a:ext>
            </a:extLst>
          </p:cNvPr>
          <p:cNvCxnSpPr>
            <a:cxnSpLocks noChangeShapeType="1"/>
            <a:stCxn id="49180" idx="5"/>
          </p:cNvCxnSpPr>
          <p:nvPr/>
        </p:nvCxnSpPr>
        <p:spPr bwMode="auto">
          <a:xfrm>
            <a:off x="8550661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4" name="AutoShape 42">
            <a:extLst>
              <a:ext uri="{FF2B5EF4-FFF2-40B4-BE49-F238E27FC236}">
                <a16:creationId xmlns:a16="http://schemas.microsoft.com/office/drawing/2014/main" id="{C339636C-5E78-F247-842B-A89C42F3FF5A}"/>
              </a:ext>
            </a:extLst>
          </p:cNvPr>
          <p:cNvCxnSpPr>
            <a:cxnSpLocks noChangeShapeType="1"/>
            <a:stCxn id="49180" idx="4"/>
          </p:cNvCxnSpPr>
          <p:nvPr/>
        </p:nvCxnSpPr>
        <p:spPr bwMode="auto">
          <a:xfrm>
            <a:off x="8013435" y="3176114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5" name="Text Box 43">
            <a:extLst>
              <a:ext uri="{FF2B5EF4-FFF2-40B4-BE49-F238E27FC236}">
                <a16:creationId xmlns:a16="http://schemas.microsoft.com/office/drawing/2014/main" id="{5D2A2283-FD42-C743-9F48-81574C347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0522" y="4121792"/>
            <a:ext cx="111748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cylinder</a:t>
            </a:r>
          </a:p>
        </p:txBody>
      </p:sp>
      <p:cxnSp>
        <p:nvCxnSpPr>
          <p:cNvPr id="49196" name="AutoShape 44">
            <a:extLst>
              <a:ext uri="{FF2B5EF4-FFF2-40B4-BE49-F238E27FC236}">
                <a16:creationId xmlns:a16="http://schemas.microsoft.com/office/drawing/2014/main" id="{EEE4B4F4-8754-714B-9261-243B19057945}"/>
              </a:ext>
            </a:extLst>
          </p:cNvPr>
          <p:cNvCxnSpPr>
            <a:cxnSpLocks noChangeShapeType="1"/>
            <a:stCxn id="49195" idx="3"/>
          </p:cNvCxnSpPr>
          <p:nvPr/>
        </p:nvCxnSpPr>
        <p:spPr bwMode="auto">
          <a:xfrm flipV="1">
            <a:off x="6768002" y="4325816"/>
            <a:ext cx="492966" cy="52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7" name="Text Box 45">
            <a:extLst>
              <a:ext uri="{FF2B5EF4-FFF2-40B4-BE49-F238E27FC236}">
                <a16:creationId xmlns:a16="http://schemas.microsoft.com/office/drawing/2014/main" id="{1F842FC6-67D0-834D-B99C-A7F05CC83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738" y="3063087"/>
            <a:ext cx="9395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platter</a:t>
            </a:r>
          </a:p>
        </p:txBody>
      </p:sp>
      <p:cxnSp>
        <p:nvCxnSpPr>
          <p:cNvPr id="49198" name="AutoShape 46">
            <a:extLst>
              <a:ext uri="{FF2B5EF4-FFF2-40B4-BE49-F238E27FC236}">
                <a16:creationId xmlns:a16="http://schemas.microsoft.com/office/drawing/2014/main" id="{833C6DA2-37DC-0C4C-A1B2-F730A1676943}"/>
              </a:ext>
            </a:extLst>
          </p:cNvPr>
          <p:cNvCxnSpPr>
            <a:cxnSpLocks noChangeShapeType="1"/>
            <a:stCxn id="49197" idx="3"/>
            <a:endCxn id="49179" idx="3"/>
          </p:cNvCxnSpPr>
          <p:nvPr/>
        </p:nvCxnSpPr>
        <p:spPr bwMode="auto">
          <a:xfrm flipV="1">
            <a:off x="6684286" y="3200470"/>
            <a:ext cx="508764" cy="7188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9" name="Text Box 47">
            <a:extLst>
              <a:ext uri="{FF2B5EF4-FFF2-40B4-BE49-F238E27FC236}">
                <a16:creationId xmlns:a16="http://schemas.microsoft.com/office/drawing/2014/main" id="{0B110014-C63F-2D46-846D-F5A548EA0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7929" y="6254950"/>
            <a:ext cx="104214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spindle</a:t>
            </a:r>
          </a:p>
        </p:txBody>
      </p:sp>
      <p:cxnSp>
        <p:nvCxnSpPr>
          <p:cNvPr id="49200" name="AutoShape 48">
            <a:extLst>
              <a:ext uri="{FF2B5EF4-FFF2-40B4-BE49-F238E27FC236}">
                <a16:creationId xmlns:a16="http://schemas.microsoft.com/office/drawing/2014/main" id="{AA3CF14D-673F-184F-8892-70A45C3C5067}"/>
              </a:ext>
            </a:extLst>
          </p:cNvPr>
          <p:cNvCxnSpPr>
            <a:cxnSpLocks noChangeShapeType="1"/>
            <a:stCxn id="49199" idx="3"/>
            <a:endCxn id="49156" idx="2"/>
          </p:cNvCxnSpPr>
          <p:nvPr/>
        </p:nvCxnSpPr>
        <p:spPr bwMode="auto">
          <a:xfrm flipV="1">
            <a:off x="7040069" y="5819376"/>
            <a:ext cx="912118" cy="6448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1" name="Text Box 49">
            <a:extLst>
              <a:ext uri="{FF2B5EF4-FFF2-40B4-BE49-F238E27FC236}">
                <a16:creationId xmlns:a16="http://schemas.microsoft.com/office/drawing/2014/main" id="{78EE9982-9679-924A-9BE8-BC38993EE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246" y="3567066"/>
            <a:ext cx="77604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track</a:t>
            </a:r>
          </a:p>
        </p:txBody>
      </p:sp>
      <p:cxnSp>
        <p:nvCxnSpPr>
          <p:cNvPr id="49202" name="AutoShape 50">
            <a:extLst>
              <a:ext uri="{FF2B5EF4-FFF2-40B4-BE49-F238E27FC236}">
                <a16:creationId xmlns:a16="http://schemas.microsoft.com/office/drawing/2014/main" id="{2F573139-9299-D34D-9E67-499F21174F65}"/>
              </a:ext>
            </a:extLst>
          </p:cNvPr>
          <p:cNvCxnSpPr>
            <a:cxnSpLocks noChangeShapeType="1"/>
            <a:stCxn id="49201" idx="3"/>
            <a:endCxn id="49169" idx="2"/>
          </p:cNvCxnSpPr>
          <p:nvPr/>
        </p:nvCxnSpPr>
        <p:spPr bwMode="auto">
          <a:xfrm>
            <a:off x="6520287" y="3776338"/>
            <a:ext cx="721432" cy="139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3" name="AutoShape 51">
            <a:extLst>
              <a:ext uri="{FF2B5EF4-FFF2-40B4-BE49-F238E27FC236}">
                <a16:creationId xmlns:a16="http://schemas.microsoft.com/office/drawing/2014/main" id="{AF076157-8C08-2947-A88C-BD4B31DD8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121" y="1763924"/>
            <a:ext cx="241490" cy="4567304"/>
          </a:xfrm>
          <a:prstGeom prst="can">
            <a:avLst>
              <a:gd name="adj" fmla="val 61818"/>
            </a:avLst>
          </a:prstGeom>
          <a:gradFill rotWithShape="0">
            <a:gsLst>
              <a:gs pos="0">
                <a:srgbClr val="808080">
                  <a:gamma/>
                  <a:shade val="46275"/>
                  <a:invGamma/>
                </a:srgbClr>
              </a:gs>
              <a:gs pos="50000">
                <a:srgbClr val="808080"/>
              </a:gs>
              <a:gs pos="100000">
                <a:srgbClr val="80808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204" name="Group 52">
            <a:extLst>
              <a:ext uri="{FF2B5EF4-FFF2-40B4-BE49-F238E27FC236}">
                <a16:creationId xmlns:a16="http://schemas.microsoft.com/office/drawing/2014/main" id="{D8E358F5-1BB5-2F40-BE2C-D2BF2DC0CE62}"/>
              </a:ext>
            </a:extLst>
          </p:cNvPr>
          <p:cNvGrpSpPr>
            <a:grpSpLocks/>
          </p:cNvGrpSpPr>
          <p:nvPr/>
        </p:nvGrpSpPr>
        <p:grpSpPr bwMode="auto">
          <a:xfrm>
            <a:off x="8452666" y="2945123"/>
            <a:ext cx="1039455" cy="160993"/>
            <a:chOff x="4617" y="1755"/>
            <a:chExt cx="594" cy="92"/>
          </a:xfrm>
        </p:grpSpPr>
        <p:sp>
          <p:nvSpPr>
            <p:cNvPr id="49205" name="AutoShape 53">
              <a:extLst>
                <a:ext uri="{FF2B5EF4-FFF2-40B4-BE49-F238E27FC236}">
                  <a16:creationId xmlns:a16="http://schemas.microsoft.com/office/drawing/2014/main" id="{353051D0-1CA8-194E-8C7C-C663CF628A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06" name="Rectangle 54">
              <a:extLst>
                <a:ext uri="{FF2B5EF4-FFF2-40B4-BE49-F238E27FC236}">
                  <a16:creationId xmlns:a16="http://schemas.microsoft.com/office/drawing/2014/main" id="{5D5D9373-A4A0-1A49-8C1B-8F304E939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07" name="Text Box 55">
            <a:extLst>
              <a:ext uri="{FF2B5EF4-FFF2-40B4-BE49-F238E27FC236}">
                <a16:creationId xmlns:a16="http://schemas.microsoft.com/office/drawing/2014/main" id="{AC87B75D-8430-D642-B5AE-55BE7F94E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977" y="1444407"/>
            <a:ext cx="78886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head</a:t>
            </a:r>
          </a:p>
        </p:txBody>
      </p:sp>
      <p:cxnSp>
        <p:nvCxnSpPr>
          <p:cNvPr id="49208" name="AutoShape 56">
            <a:extLst>
              <a:ext uri="{FF2B5EF4-FFF2-40B4-BE49-F238E27FC236}">
                <a16:creationId xmlns:a16="http://schemas.microsoft.com/office/drawing/2014/main" id="{7A3EAFC2-BBCC-514A-96F6-C27ADF0B6CC5}"/>
              </a:ext>
            </a:extLst>
          </p:cNvPr>
          <p:cNvCxnSpPr>
            <a:cxnSpLocks noChangeShapeType="1"/>
            <a:stCxn id="49207" idx="2"/>
            <a:endCxn id="49206" idx="0"/>
          </p:cNvCxnSpPr>
          <p:nvPr/>
        </p:nvCxnSpPr>
        <p:spPr bwMode="auto">
          <a:xfrm flipH="1">
            <a:off x="8532288" y="1862950"/>
            <a:ext cx="62122" cy="10856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9" name="Text Box 57">
            <a:extLst>
              <a:ext uri="{FF2B5EF4-FFF2-40B4-BE49-F238E27FC236}">
                <a16:creationId xmlns:a16="http://schemas.microsoft.com/office/drawing/2014/main" id="{2A9B9616-8E21-C547-B731-540CAA443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3187" y="6484190"/>
            <a:ext cx="12004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actuator</a:t>
            </a:r>
          </a:p>
        </p:txBody>
      </p:sp>
      <p:cxnSp>
        <p:nvCxnSpPr>
          <p:cNvPr id="49210" name="AutoShape 58">
            <a:extLst>
              <a:ext uri="{FF2B5EF4-FFF2-40B4-BE49-F238E27FC236}">
                <a16:creationId xmlns:a16="http://schemas.microsoft.com/office/drawing/2014/main" id="{3D6328DA-99DE-0C41-B4B3-88A7611FAC5A}"/>
              </a:ext>
            </a:extLst>
          </p:cNvPr>
          <p:cNvCxnSpPr>
            <a:cxnSpLocks noChangeShapeType="1"/>
            <a:stCxn id="49209" idx="3"/>
            <a:endCxn id="49203" idx="3"/>
          </p:cNvCxnSpPr>
          <p:nvPr/>
        </p:nvCxnSpPr>
        <p:spPr bwMode="auto">
          <a:xfrm flipV="1">
            <a:off x="9173635" y="6331228"/>
            <a:ext cx="439231" cy="36223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211" name="Group 59">
            <a:extLst>
              <a:ext uri="{FF2B5EF4-FFF2-40B4-BE49-F238E27FC236}">
                <a16:creationId xmlns:a16="http://schemas.microsoft.com/office/drawing/2014/main" id="{DF409497-E859-9A47-BDA7-8F133772B015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3821835"/>
            <a:ext cx="1039455" cy="160993"/>
            <a:chOff x="4617" y="1755"/>
            <a:chExt cx="594" cy="92"/>
          </a:xfrm>
        </p:grpSpPr>
        <p:sp>
          <p:nvSpPr>
            <p:cNvPr id="49212" name="AutoShape 60">
              <a:extLst>
                <a:ext uri="{FF2B5EF4-FFF2-40B4-BE49-F238E27FC236}">
                  <a16:creationId xmlns:a16="http://schemas.microsoft.com/office/drawing/2014/main" id="{810CFAE3-82FF-024A-99E9-241C9E5160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3" name="Rectangle 61">
              <a:extLst>
                <a:ext uri="{FF2B5EF4-FFF2-40B4-BE49-F238E27FC236}">
                  <a16:creationId xmlns:a16="http://schemas.microsoft.com/office/drawing/2014/main" id="{A0710496-85DB-DC4F-8412-B5294B28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grpSp>
        <p:nvGrpSpPr>
          <p:cNvPr id="49214" name="Group 62">
            <a:extLst>
              <a:ext uri="{FF2B5EF4-FFF2-40B4-BE49-F238E27FC236}">
                <a16:creationId xmlns:a16="http://schemas.microsoft.com/office/drawing/2014/main" id="{FEAB503E-628B-0747-A1A4-A37FD94A3500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5081781"/>
            <a:ext cx="1039455" cy="160993"/>
            <a:chOff x="4617" y="1755"/>
            <a:chExt cx="594" cy="92"/>
          </a:xfrm>
        </p:grpSpPr>
        <p:sp>
          <p:nvSpPr>
            <p:cNvPr id="49215" name="AutoShape 63">
              <a:extLst>
                <a:ext uri="{FF2B5EF4-FFF2-40B4-BE49-F238E27FC236}">
                  <a16:creationId xmlns:a16="http://schemas.microsoft.com/office/drawing/2014/main" id="{8C6B54F7-9A12-0043-9668-C4683FD69A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6" name="Rectangle 64">
              <a:extLst>
                <a:ext uri="{FF2B5EF4-FFF2-40B4-BE49-F238E27FC236}">
                  <a16:creationId xmlns:a16="http://schemas.microsoft.com/office/drawing/2014/main" id="{C5741F32-0D0C-9E46-994B-826BEFB08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17" name="AutoShape 65">
            <a:extLst>
              <a:ext uri="{FF2B5EF4-FFF2-40B4-BE49-F238E27FC236}">
                <a16:creationId xmlns:a16="http://schemas.microsoft.com/office/drawing/2014/main" id="{E6C8B380-6B90-9F41-9BE0-465EC9C26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866" y="1553933"/>
            <a:ext cx="251989" cy="503978"/>
          </a:xfrm>
          <a:prstGeom prst="curvedLeftArrow">
            <a:avLst>
              <a:gd name="adj1" fmla="val 40000"/>
              <a:gd name="adj2" fmla="val 80000"/>
              <a:gd name="adj3" fmla="val 33333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8" name="AutoShape 66">
            <a:extLst>
              <a:ext uri="{FF2B5EF4-FFF2-40B4-BE49-F238E27FC236}">
                <a16:creationId xmlns:a16="http://schemas.microsoft.com/office/drawing/2014/main" id="{DEDF8C3D-0FF1-CE46-A444-A5E578A0C33B}"/>
              </a:ext>
            </a:extLst>
          </p:cNvPr>
          <p:cNvSpPr>
            <a:spLocks noChangeArrowheads="1"/>
          </p:cNvSpPr>
          <p:nvPr/>
        </p:nvSpPr>
        <p:spPr bwMode="auto">
          <a:xfrm rot="2231345">
            <a:off x="8856899" y="2477893"/>
            <a:ext cx="251989" cy="503978"/>
          </a:xfrm>
          <a:prstGeom prst="upDownArrow">
            <a:avLst>
              <a:gd name="adj1" fmla="val 50000"/>
              <a:gd name="adj2" fmla="val 4000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9" name="Text Box 67">
            <a:extLst>
              <a:ext uri="{FF2B5EF4-FFF2-40B4-BE49-F238E27FC236}">
                <a16:creationId xmlns:a16="http://schemas.microsoft.com/office/drawing/2014/main" id="{C02B7B22-B140-B442-80EA-06F38A39E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1841" y="5204995"/>
            <a:ext cx="120885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surfaces</a:t>
            </a:r>
          </a:p>
        </p:txBody>
      </p:sp>
      <p:cxnSp>
        <p:nvCxnSpPr>
          <p:cNvPr id="49220" name="AutoShape 68">
            <a:extLst>
              <a:ext uri="{FF2B5EF4-FFF2-40B4-BE49-F238E27FC236}">
                <a16:creationId xmlns:a16="http://schemas.microsoft.com/office/drawing/2014/main" id="{FB42FCE6-E854-5F40-8713-2465E3786F24}"/>
              </a:ext>
            </a:extLst>
          </p:cNvPr>
          <p:cNvCxnSpPr>
            <a:cxnSpLocks noChangeShapeType="1"/>
            <a:stCxn id="49219" idx="0"/>
            <a:endCxn id="49158" idx="1"/>
          </p:cNvCxnSpPr>
          <p:nvPr/>
        </p:nvCxnSpPr>
        <p:spPr bwMode="auto">
          <a:xfrm rot="5400000" flipH="1" flipV="1">
            <a:off x="6384131" y="4408325"/>
            <a:ext cx="488806" cy="1104534"/>
          </a:xfrm>
          <a:prstGeom prst="curvedConnector3">
            <a:avLst>
              <a:gd name="adj1" fmla="val 17507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35559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10D1-84C7-4E77-A12D-020592FD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Disks, cylinders, cylinder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4CC0-6C7E-4649-865B-B5F66B013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83D96-5185-4569-9E6F-8582049A63E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5E85B-11AD-4FA6-B48F-ED055FDF32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61F2B-7F0A-4820-8AD1-878F8055B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47" y="1119673"/>
            <a:ext cx="8824529" cy="58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34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4">
            <a:extLst>
              <a:ext uri="{FF2B5EF4-FFF2-40B4-BE49-F238E27FC236}">
                <a16:creationId xmlns:a16="http://schemas.microsoft.com/office/drawing/2014/main" id="{0D9F033F-F134-F54C-8D84-C5042150E2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What’s in a disk request?</a:t>
            </a:r>
          </a:p>
        </p:txBody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D7A4A2B5-D9D8-1543-9E8C-3AF1E8C73C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Time required to read or write a disk block determined by 3 factors</a:t>
            </a:r>
          </a:p>
          <a:p>
            <a:pPr lvl="1"/>
            <a:r>
              <a:rPr lang="en-US" altLang="en-US"/>
              <a:t>Seek time</a:t>
            </a:r>
          </a:p>
          <a:p>
            <a:pPr lvl="1"/>
            <a:r>
              <a:rPr lang="en-US" altLang="en-US"/>
              <a:t>Rotational delay</a:t>
            </a:r>
          </a:p>
          <a:p>
            <a:pPr lvl="2"/>
            <a:r>
              <a:rPr lang="en-US" altLang="en-US"/>
              <a:t>Average delay = 1/2 rotation time</a:t>
            </a:r>
          </a:p>
          <a:p>
            <a:pPr lvl="2"/>
            <a:r>
              <a:rPr lang="en-US" altLang="en-US"/>
              <a:t>Example: rotate in 10ms, average rotation delay = 5ms</a:t>
            </a:r>
          </a:p>
          <a:p>
            <a:pPr lvl="1"/>
            <a:r>
              <a:rPr lang="en-US" altLang="en-US"/>
              <a:t>Actual transfer time</a:t>
            </a:r>
          </a:p>
          <a:p>
            <a:pPr lvl="2"/>
            <a:r>
              <a:rPr lang="en-US" altLang="en-US"/>
              <a:t>Transfer time = time to rotate over sector</a:t>
            </a:r>
          </a:p>
          <a:p>
            <a:pPr lvl="2"/>
            <a:r>
              <a:rPr lang="en-US" altLang="en-US"/>
              <a:t>Example: rotate in 10ms, 200 sectors/track =&gt; 10/200 ms = 0.05ms transfer time per sector</a:t>
            </a:r>
          </a:p>
          <a:p>
            <a:r>
              <a:rPr lang="en-US" altLang="en-US"/>
              <a:t>Seek time dominates, with rotation time close</a:t>
            </a:r>
          </a:p>
          <a:p>
            <a:r>
              <a:rPr lang="en-US" altLang="en-US"/>
              <a:t>Error checking is done by controllers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196E2-8423-6D4A-B610-E91400F7D3A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7F283-2E51-EA4B-88E9-C92697B162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E9690A8-EB14-B94A-867C-2CD1EF13C07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889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B375-C42F-4EB0-8851-A726F10C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and Maximum Seek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5578B-1C2C-43E1-8A3E-FB1709F45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C19E7-52D6-4747-80CC-EEDA9AA1D7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B58AF-63A5-4587-ACFD-E9A7B2D23C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583D36-0077-4FAC-8788-4442B1D88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94" y="1139926"/>
            <a:ext cx="8251825" cy="55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61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58A39-458D-4232-8542-3E14C13E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Rotational Delay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F3CAF-497E-48B7-9D6B-81DEF7347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E119C-7A2D-4BC4-B71D-B3AF82CE186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8A60-7D90-4C6E-A8F6-048B2171F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FF6633-6AE5-4CEF-8CAB-9BA63041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03" y="4348066"/>
            <a:ext cx="3978320" cy="26527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18345-3DD9-421B-86B6-2C107FFA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416" y="934711"/>
            <a:ext cx="4923907" cy="328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40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1227-987B-3143-BA37-B12A96617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4A4F8-9257-FD4A-BE11-F6EB057CA94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F76F7-816A-A842-806E-E30ED5D8FA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D0DCEE-B9F7-BE46-8CFD-275AFF2AF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4452"/>
            <a:ext cx="10096500" cy="448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49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Project 4: 12/20 at </a:t>
            </a:r>
            <a:r>
              <a:rPr lang="en-US" b="1" dirty="0"/>
              <a:t>5:00 pm</a:t>
            </a:r>
            <a:endParaRPr lang="en-US" dirty="0"/>
          </a:p>
          <a:p>
            <a:pPr lvl="1"/>
            <a:r>
              <a:rPr lang="en-US" dirty="0"/>
              <a:t>Please check Canvas for the rest of the deadlines</a:t>
            </a:r>
          </a:p>
          <a:p>
            <a:r>
              <a:rPr lang="en-US" dirty="0"/>
              <a:t>Final Exam</a:t>
            </a:r>
          </a:p>
          <a:p>
            <a:pPr lvl="1"/>
            <a:r>
              <a:rPr lang="en-US" dirty="0"/>
              <a:t>In-person, paper-based, 110 minutes</a:t>
            </a:r>
          </a:p>
          <a:p>
            <a:pPr lvl="1"/>
            <a:r>
              <a:rPr lang="en-US" b="1" u="sng" dirty="0"/>
              <a:t>open book and open notes</a:t>
            </a:r>
          </a:p>
          <a:p>
            <a:pPr lvl="1"/>
            <a:r>
              <a:rPr lang="en-US" dirty="0"/>
              <a:t>Similar structure to the midterm</a:t>
            </a:r>
          </a:p>
          <a:p>
            <a:pPr lvl="1"/>
            <a:r>
              <a:rPr lang="en-US" dirty="0"/>
              <a:t>Non-cumulative</a:t>
            </a:r>
          </a:p>
          <a:p>
            <a:pPr lvl="1"/>
            <a:r>
              <a:rPr lang="en-US" dirty="0"/>
              <a:t>Study guide and practice exams</a:t>
            </a:r>
          </a:p>
          <a:p>
            <a:pPr lvl="1"/>
            <a:r>
              <a:rPr lang="en-US" dirty="0"/>
              <a:t>Date, time, and location as in PeopleSoft</a:t>
            </a:r>
          </a:p>
          <a:p>
            <a:pPr lvl="1"/>
            <a:r>
              <a:rPr lang="en-US" dirty="0"/>
              <a:t>Review Session next week</a:t>
            </a:r>
          </a:p>
          <a:p>
            <a:pPr lvl="2"/>
            <a:r>
              <a:rPr lang="en-US" dirty="0"/>
              <a:t>Over Zoom, recorded</a:t>
            </a:r>
          </a:p>
          <a:p>
            <a:pPr lvl="2"/>
            <a:r>
              <a:rPr lang="en-US" dirty="0"/>
              <a:t>Day and time to be determined</a:t>
            </a:r>
          </a:p>
          <a:p>
            <a:r>
              <a:rPr lang="en-US" dirty="0"/>
              <a:t>Bonus opportunities</a:t>
            </a:r>
          </a:p>
          <a:p>
            <a:pPr lvl="1"/>
            <a:r>
              <a:rPr lang="en-US" dirty="0"/>
              <a:t>Bonus homework</a:t>
            </a:r>
          </a:p>
          <a:p>
            <a:pPr lvl="1"/>
            <a:r>
              <a:rPr lang="en-US" dirty="0"/>
              <a:t>Post-course test</a:t>
            </a:r>
          </a:p>
          <a:p>
            <a:pPr lvl="1"/>
            <a:r>
              <a:rPr lang="en-US" dirty="0"/>
              <a:t>OMET bonus (response rate &gt;= 80%)</a:t>
            </a:r>
          </a:p>
          <a:p>
            <a:pPr lvl="2"/>
            <a:r>
              <a:rPr lang="en-US" dirty="0"/>
              <a:t>Currently at 34% (MW) and 70% (</a:t>
            </a:r>
            <a:r>
              <a:rPr lang="en-US" dirty="0" err="1"/>
              <a:t>TuTh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Deadline is this Sunday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9A88-3371-46B8-9EA9-DFBA99A3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B5821-9EEA-43C5-BC40-7BF5279AF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F63E0-6515-4240-9797-49A7C5776F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4708E-332C-42DF-B293-661B949F1E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F79787-BE77-45ED-BB29-A9EAB8376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05" y="1020147"/>
            <a:ext cx="9001774" cy="600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86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91D1687-5C33-D247-A595-BBA43222F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Memory-Mapped vs. separate I/O 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C26ECD-E393-EA44-B5B0-ECB9FE16D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6002326B-1660-D042-9B45-323554E1AF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309B2463-6EC9-8646-A346-A59B659D34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8A011C1-8B82-F444-A873-15593915CDC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5112C674-9810-9A45-ACFE-5BF8B2872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B33C6234-F8DC-854E-B5D0-423D71699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4115823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7" name="Text Box 9">
            <a:extLst>
              <a:ext uri="{FF2B5EF4-FFF2-40B4-BE49-F238E27FC236}">
                <a16:creationId xmlns:a16="http://schemas.microsoft.com/office/drawing/2014/main" id="{E1E14D51-A30A-E54A-975D-8B67FC85C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803" y="5543761"/>
            <a:ext cx="1863010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Separate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 &amp; memory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7178" name="Text Box 10">
            <a:extLst>
              <a:ext uri="{FF2B5EF4-FFF2-40B4-BE49-F238E27FC236}">
                <a16:creationId xmlns:a16="http://schemas.microsoft.com/office/drawing/2014/main" id="{BD6124B4-99A5-6149-BF1C-6B3CBFAC8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459" y="2351899"/>
            <a:ext cx="111601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0xFFF…</a:t>
            </a:r>
          </a:p>
        </p:txBody>
      </p:sp>
      <p:sp>
        <p:nvSpPr>
          <p:cNvPr id="7179" name="Text Box 11">
            <a:extLst>
              <a:ext uri="{FF2B5EF4-FFF2-40B4-BE49-F238E27FC236}">
                <a16:creationId xmlns:a16="http://schemas.microsoft.com/office/drawing/2014/main" id="{A3B33840-E875-D742-A56F-3E5B63C67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166" y="4283816"/>
            <a:ext cx="31130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180" name="Text Box 12">
            <a:extLst>
              <a:ext uri="{FF2B5EF4-FFF2-40B4-BE49-F238E27FC236}">
                <a16:creationId xmlns:a16="http://schemas.microsoft.com/office/drawing/2014/main" id="{F663C4D2-07CE-7140-B1AA-8079D79B7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9" y="1931917"/>
            <a:ext cx="1157689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7181" name="Text Box 13">
            <a:extLst>
              <a:ext uri="{FF2B5EF4-FFF2-40B4-BE49-F238E27FC236}">
                <a16:creationId xmlns:a16="http://schemas.microsoft.com/office/drawing/2014/main" id="{3641203B-94D5-4840-AB2E-85340A9EA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413" y="3107866"/>
            <a:ext cx="119776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 ports</a:t>
            </a:r>
          </a:p>
        </p:txBody>
      </p:sp>
      <p:cxnSp>
        <p:nvCxnSpPr>
          <p:cNvPr id="7182" name="AutoShape 14">
            <a:extLst>
              <a:ext uri="{FF2B5EF4-FFF2-40B4-BE49-F238E27FC236}">
                <a16:creationId xmlns:a16="http://schemas.microsoft.com/office/drawing/2014/main" id="{DF0390BE-4692-1E42-B36C-F5FB403FA57D}"/>
              </a:ext>
            </a:extLst>
          </p:cNvPr>
          <p:cNvCxnSpPr>
            <a:cxnSpLocks noChangeShapeType="1"/>
            <a:stCxn id="7180" idx="2"/>
            <a:endCxn id="7175" idx="3"/>
          </p:cNvCxnSpPr>
          <p:nvPr/>
        </p:nvCxnSpPr>
        <p:spPr bwMode="auto">
          <a:xfrm rot="5400000">
            <a:off x="1891721" y="2740285"/>
            <a:ext cx="1164274" cy="41085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3" name="AutoShape 15">
            <a:extLst>
              <a:ext uri="{FF2B5EF4-FFF2-40B4-BE49-F238E27FC236}">
                <a16:creationId xmlns:a16="http://schemas.microsoft.com/office/drawing/2014/main" id="{7EE77635-9A95-7946-AB57-C932FEEF0EE9}"/>
              </a:ext>
            </a:extLst>
          </p:cNvPr>
          <p:cNvCxnSpPr>
            <a:cxnSpLocks noChangeShapeType="1"/>
            <a:stCxn id="7181" idx="2"/>
            <a:endCxn id="7176" idx="0"/>
          </p:cNvCxnSpPr>
          <p:nvPr/>
        </p:nvCxnSpPr>
        <p:spPr bwMode="auto">
          <a:xfrm rot="5400000">
            <a:off x="2762702" y="3591230"/>
            <a:ext cx="576300" cy="47288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4" name="Rectangle 16">
            <a:extLst>
              <a:ext uri="{FF2B5EF4-FFF2-40B4-BE49-F238E27FC236}">
                <a16:creationId xmlns:a16="http://schemas.microsoft.com/office/drawing/2014/main" id="{B1EF50AD-1047-D649-8D08-7B2E8E20C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5" name="Rectangle 17">
            <a:extLst>
              <a:ext uri="{FF2B5EF4-FFF2-40B4-BE49-F238E27FC236}">
                <a16:creationId xmlns:a16="http://schemas.microsoft.com/office/drawing/2014/main" id="{538C242F-CE20-E140-808D-A3A7CC6BD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2099909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6" name="Text Box 18">
            <a:extLst>
              <a:ext uri="{FF2B5EF4-FFF2-40B4-BE49-F238E27FC236}">
                <a16:creationId xmlns:a16="http://schemas.microsoft.com/office/drawing/2014/main" id="{3B4CE4E4-2DE1-454B-9294-EFDBA632D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67" y="5543762"/>
            <a:ext cx="259237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Memory-mapped I/O</a:t>
            </a:r>
          </a:p>
        </p:txBody>
      </p:sp>
      <p:sp>
        <p:nvSpPr>
          <p:cNvPr id="7187" name="Line 19">
            <a:extLst>
              <a:ext uri="{FF2B5EF4-FFF2-40B4-BE49-F238E27FC236}">
                <a16:creationId xmlns:a16="http://schemas.microsoft.com/office/drawing/2014/main" id="{4EACA4BC-DC92-B443-B9A4-FDD298FB4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4363" y="1763924"/>
            <a:ext cx="0" cy="49557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8" name="Line 20">
            <a:extLst>
              <a:ext uri="{FF2B5EF4-FFF2-40B4-BE49-F238E27FC236}">
                <a16:creationId xmlns:a16="http://schemas.microsoft.com/office/drawing/2014/main" id="{55950A9D-F1F4-BB4A-BF1B-4093ECAB3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6243" y="1763924"/>
            <a:ext cx="0" cy="49557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9" name="Text Box 21">
            <a:extLst>
              <a:ext uri="{FF2B5EF4-FFF2-40B4-BE49-F238E27FC236}">
                <a16:creationId xmlns:a16="http://schemas.microsoft.com/office/drawing/2014/main" id="{CB1C780A-85FB-594C-84C2-2971E5191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2441" y="5543761"/>
            <a:ext cx="2403222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Hybrid: both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memory-mapped &amp;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separate spaces</a:t>
            </a:r>
          </a:p>
        </p:txBody>
      </p:sp>
      <p:sp>
        <p:nvSpPr>
          <p:cNvPr id="7190" name="Rectangle 22">
            <a:extLst>
              <a:ext uri="{FF2B5EF4-FFF2-40B4-BE49-F238E27FC236}">
                <a16:creationId xmlns:a16="http://schemas.microsoft.com/office/drawing/2014/main" id="{FBFE1C9E-8CCC-2C41-A2E6-0F019CAD1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1" name="Rectangle 23">
            <a:extLst>
              <a:ext uri="{FF2B5EF4-FFF2-40B4-BE49-F238E27FC236}">
                <a16:creationId xmlns:a16="http://schemas.microsoft.com/office/drawing/2014/main" id="{DB9C76DA-E922-9248-8F89-4BD4A8D9B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2099909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2" name="Rectangle 24">
            <a:extLst>
              <a:ext uri="{FF2B5EF4-FFF2-40B4-BE49-F238E27FC236}">
                <a16:creationId xmlns:a16="http://schemas.microsoft.com/office/drawing/2014/main" id="{4B8E9536-BA4D-AE47-AEA0-7A3080DB1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8" y="4115823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2614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209F3EC-5572-B544-B4A2-49CAEE9204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Programmed I/O example: printing a page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6FA168-5F3D-A749-A6E0-9E5318C89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306FCD5C-7B8F-3E4E-B6A4-C765047D027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CE1D0752-E5CF-FA47-8F59-4009B4B3E9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E658E57-18FF-6249-B1CE-87CFDB3165B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39516106-0BA6-F040-B874-4A5E3DEF4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4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44B72C1F-549A-754B-81F8-01A3D6401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4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208EF92A-7B06-7D4A-8744-43D4D43EF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06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C8ED164B-A474-4E4C-958E-459B39A23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765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21" name="AutoShape 9">
            <a:extLst>
              <a:ext uri="{FF2B5EF4-FFF2-40B4-BE49-F238E27FC236}">
                <a16:creationId xmlns:a16="http://schemas.microsoft.com/office/drawing/2014/main" id="{B7621468-CB5C-4C43-A9D0-E2A59D2E47EF}"/>
              </a:ext>
            </a:extLst>
          </p:cNvPr>
          <p:cNvCxnSpPr>
            <a:cxnSpLocks noChangeShapeType="1"/>
            <a:stCxn id="13320" idx="2"/>
            <a:endCxn id="13319" idx="0"/>
          </p:cNvCxnSpPr>
          <p:nvPr/>
        </p:nvCxnSpPr>
        <p:spPr bwMode="auto">
          <a:xfrm rot="5400000">
            <a:off x="3031172" y="4206590"/>
            <a:ext cx="532433" cy="12599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22" name="Rectangle 10">
            <a:extLst>
              <a:ext uri="{FF2B5EF4-FFF2-40B4-BE49-F238E27FC236}">
                <a16:creationId xmlns:a16="http://schemas.microsoft.com/office/drawing/2014/main" id="{EC531BE9-39E4-504D-B824-4A0D3BB85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464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24" name="AutoShape 12">
            <a:extLst>
              <a:ext uri="{FF2B5EF4-FFF2-40B4-BE49-F238E27FC236}">
                <a16:creationId xmlns:a16="http://schemas.microsoft.com/office/drawing/2014/main" id="{672E88C2-1A39-004B-B2F9-8BFADDC26A74}"/>
              </a:ext>
            </a:extLst>
          </p:cNvPr>
          <p:cNvSpPr>
            <a:spLocks/>
          </p:cNvSpPr>
          <p:nvPr/>
        </p:nvSpPr>
        <p:spPr bwMode="auto">
          <a:xfrm>
            <a:off x="1092482" y="2435895"/>
            <a:ext cx="83996" cy="2519892"/>
          </a:xfrm>
          <a:prstGeom prst="leftBrace">
            <a:avLst>
              <a:gd name="adj1" fmla="val 2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5" name="AutoShape 13">
            <a:extLst>
              <a:ext uri="{FF2B5EF4-FFF2-40B4-BE49-F238E27FC236}">
                <a16:creationId xmlns:a16="http://schemas.microsoft.com/office/drawing/2014/main" id="{7C2043ED-2692-9E4B-8690-EA9F658646ED}"/>
              </a:ext>
            </a:extLst>
          </p:cNvPr>
          <p:cNvSpPr>
            <a:spLocks/>
          </p:cNvSpPr>
          <p:nvPr/>
        </p:nvSpPr>
        <p:spPr bwMode="auto">
          <a:xfrm>
            <a:off x="1092482" y="4955786"/>
            <a:ext cx="83996" cy="1007957"/>
          </a:xfrm>
          <a:prstGeom prst="leftBrace">
            <a:avLst>
              <a:gd name="adj1" fmla="val 10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6" name="Text Box 14">
            <a:extLst>
              <a:ext uri="{FF2B5EF4-FFF2-40B4-BE49-F238E27FC236}">
                <a16:creationId xmlns:a16="http://schemas.microsoft.com/office/drawing/2014/main" id="{1DE8270D-BC55-274D-A44A-653724DAE9B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30992" y="5222063"/>
            <a:ext cx="952505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</a:p>
        </p:txBody>
      </p:sp>
      <p:sp>
        <p:nvSpPr>
          <p:cNvPr id="13327" name="Text Box 15">
            <a:extLst>
              <a:ext uri="{FF2B5EF4-FFF2-40B4-BE49-F238E27FC236}">
                <a16:creationId xmlns:a16="http://schemas.microsoft.com/office/drawing/2014/main" id="{ABF37A48-4206-B840-A011-5C7A00956C6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48012" y="3425764"/>
            <a:ext cx="71846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</a:p>
        </p:txBody>
      </p:sp>
      <p:sp>
        <p:nvSpPr>
          <p:cNvPr id="13338" name="Rectangle 26">
            <a:extLst>
              <a:ext uri="{FF2B5EF4-FFF2-40B4-BE49-F238E27FC236}">
                <a16:creationId xmlns:a16="http://schemas.microsoft.com/office/drawing/2014/main" id="{F850F3BD-2239-ED4D-AADE-68B0A61B0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348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39" name="Rectangle 27">
            <a:extLst>
              <a:ext uri="{FF2B5EF4-FFF2-40B4-BE49-F238E27FC236}">
                <a16:creationId xmlns:a16="http://schemas.microsoft.com/office/drawing/2014/main" id="{5FD9DCAD-34B2-514D-A7CD-1F9255CEE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348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40" name="Rectangle 28">
            <a:extLst>
              <a:ext uri="{FF2B5EF4-FFF2-40B4-BE49-F238E27FC236}">
                <a16:creationId xmlns:a16="http://schemas.microsoft.com/office/drawing/2014/main" id="{AAAE8FD4-5362-1345-B2B3-39A84CB5B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279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13341" name="Text Box 29">
            <a:extLst>
              <a:ext uri="{FF2B5EF4-FFF2-40B4-BE49-F238E27FC236}">
                <a16:creationId xmlns:a16="http://schemas.microsoft.com/office/drawing/2014/main" id="{17040081-DD5D-9245-9D9D-0F0C9B90E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1639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42" name="AutoShape 30">
            <a:extLst>
              <a:ext uri="{FF2B5EF4-FFF2-40B4-BE49-F238E27FC236}">
                <a16:creationId xmlns:a16="http://schemas.microsoft.com/office/drawing/2014/main" id="{DFD3605B-F8B0-604B-804B-0311563EE3AD}"/>
              </a:ext>
            </a:extLst>
          </p:cNvPr>
          <p:cNvCxnSpPr>
            <a:cxnSpLocks noChangeShapeType="1"/>
            <a:stCxn id="13341" idx="2"/>
            <a:endCxn id="13340" idx="0"/>
          </p:cNvCxnSpPr>
          <p:nvPr/>
        </p:nvCxnSpPr>
        <p:spPr bwMode="auto">
          <a:xfrm rot="5400000">
            <a:off x="5971045" y="4206589"/>
            <a:ext cx="532433" cy="125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43" name="Rectangle 31">
            <a:extLst>
              <a:ext uri="{FF2B5EF4-FFF2-40B4-BE49-F238E27FC236}">
                <a16:creationId xmlns:a16="http://schemas.microsoft.com/office/drawing/2014/main" id="{FC866AF4-FCA5-8645-8337-99F6762E3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0" name="Rectangle 38">
            <a:extLst>
              <a:ext uri="{FF2B5EF4-FFF2-40B4-BE49-F238E27FC236}">
                <a16:creationId xmlns:a16="http://schemas.microsoft.com/office/drawing/2014/main" id="{88A7A919-C3A3-9147-8DD9-89D14B073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512377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2" name="Rectangle 40">
            <a:extLst>
              <a:ext uri="{FF2B5EF4-FFF2-40B4-BE49-F238E27FC236}">
                <a16:creationId xmlns:a16="http://schemas.microsoft.com/office/drawing/2014/main" id="{7F831BBB-FDED-E941-9223-ED7B369B0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5123779"/>
            <a:ext cx="251989" cy="33598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3" name="Rectangle 41">
            <a:extLst>
              <a:ext uri="{FF2B5EF4-FFF2-40B4-BE49-F238E27FC236}">
                <a16:creationId xmlns:a16="http://schemas.microsoft.com/office/drawing/2014/main" id="{EC65C78A-0880-2B41-AE8A-8D2D4DAF1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4" name="Rectangle 42">
            <a:extLst>
              <a:ext uri="{FF2B5EF4-FFF2-40B4-BE49-F238E27FC236}">
                <a16:creationId xmlns:a16="http://schemas.microsoft.com/office/drawing/2014/main" id="{DC02D9E8-8E33-D347-AF36-83B9428A5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5" name="Rectangle 43">
            <a:extLst>
              <a:ext uri="{FF2B5EF4-FFF2-40B4-BE49-F238E27FC236}">
                <a16:creationId xmlns:a16="http://schemas.microsoft.com/office/drawing/2014/main" id="{5E6CDC4E-E730-E74D-A155-938B9BB79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</a:t>
            </a:r>
          </a:p>
        </p:txBody>
      </p:sp>
      <p:sp>
        <p:nvSpPr>
          <p:cNvPr id="13356" name="Text Box 44">
            <a:extLst>
              <a:ext uri="{FF2B5EF4-FFF2-40B4-BE49-F238E27FC236}">
                <a16:creationId xmlns:a16="http://schemas.microsoft.com/office/drawing/2014/main" id="{544F26AF-B0B0-9341-B6D0-EBEEACA1A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1513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57" name="AutoShape 45">
            <a:extLst>
              <a:ext uri="{FF2B5EF4-FFF2-40B4-BE49-F238E27FC236}">
                <a16:creationId xmlns:a16="http://schemas.microsoft.com/office/drawing/2014/main" id="{D504A1CD-C39E-4640-8065-75C2DC6D79D2}"/>
              </a:ext>
            </a:extLst>
          </p:cNvPr>
          <p:cNvCxnSpPr>
            <a:cxnSpLocks noChangeShapeType="1"/>
            <a:stCxn id="13356" idx="2"/>
            <a:endCxn id="13355" idx="0"/>
          </p:cNvCxnSpPr>
          <p:nvPr/>
        </p:nvCxnSpPr>
        <p:spPr bwMode="auto">
          <a:xfrm rot="5400000">
            <a:off x="8910919" y="4206589"/>
            <a:ext cx="532433" cy="125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58" name="Rectangle 46">
            <a:extLst>
              <a:ext uri="{FF2B5EF4-FFF2-40B4-BE49-F238E27FC236}">
                <a16:creationId xmlns:a16="http://schemas.microsoft.com/office/drawing/2014/main" id="{F43D29FC-737A-D443-BC0B-BF50B11F4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11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9" name="Rectangle 47">
            <a:extLst>
              <a:ext uri="{FF2B5EF4-FFF2-40B4-BE49-F238E27FC236}">
                <a16:creationId xmlns:a16="http://schemas.microsoft.com/office/drawing/2014/main" id="{8A6B6007-03A1-1144-9A50-18C1DD6E1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11" y="512377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60" name="Rectangle 48">
            <a:extLst>
              <a:ext uri="{FF2B5EF4-FFF2-40B4-BE49-F238E27FC236}">
                <a16:creationId xmlns:a16="http://schemas.microsoft.com/office/drawing/2014/main" id="{0C5A8513-A533-5841-9870-D48CA2A1B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333" y="5165777"/>
            <a:ext cx="251989" cy="33598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907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 6">
            <a:extLst>
              <a:ext uri="{FF2B5EF4-FFF2-40B4-BE49-F238E27FC236}">
                <a16:creationId xmlns:a16="http://schemas.microsoft.com/office/drawing/2014/main" id="{980AC0A2-AF11-C949-BE1A-C88C5EB9D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Polling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236C0C-DC69-7E48-BB13-EE62E6DCD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0251CE5-A196-6E47-AFD8-B3D1EF6088E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A82CE70-4E88-0741-A1BA-DFCAC1E095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86EE6B-C97B-8E4A-8F44-E35F6BE09E5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5" name="Text Box 9">
            <a:extLst>
              <a:ext uri="{FF2B5EF4-FFF2-40B4-BE49-F238E27FC236}">
                <a16:creationId xmlns:a16="http://schemas.microsoft.com/office/drawing/2014/main" id="{8C5CFBBF-A5A7-8B40-952E-408DCB888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5" y="1931917"/>
            <a:ext cx="9626353" cy="222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(buffer, p, count);  // copy into kernel buffer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for (j = 0; j &lt; count; 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j++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) {       // loop for each char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while (*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printer_status_reg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;                          // wait for printer to be ready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    // output a single character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return_to_user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70714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E8A652F-6260-5449-B73D-6D107C600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Hardware’s view of interrupts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22909B-752D-1A4A-9BD0-AE164C26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D57B227-BC76-BE47-A34E-3064B3A9E63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F8A689-4CC6-D045-BC41-B63EFA00B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01AA7D5-252F-D64D-854A-813622429AA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73A04EE5-F1BD-2745-AB9C-156097C9B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274" y="5071282"/>
            <a:ext cx="755968" cy="5354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pic>
        <p:nvPicPr>
          <p:cNvPr id="10245" name="Picture 5" descr="5-5">
            <a:extLst>
              <a:ext uri="{FF2B5EF4-FFF2-40B4-BE49-F238E27FC236}">
                <a16:creationId xmlns:a16="http://schemas.microsoft.com/office/drawing/2014/main" id="{23E94FDB-7274-A440-972F-5828F579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2" y="1872419"/>
            <a:ext cx="9505591" cy="36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7" name="Text Box 7">
            <a:extLst>
              <a:ext uri="{FF2B5EF4-FFF2-40B4-BE49-F238E27FC236}">
                <a16:creationId xmlns:a16="http://schemas.microsoft.com/office/drawing/2014/main" id="{5DC23CF0-C2E1-114A-9A7E-CFB063A4E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755" y="5274273"/>
            <a:ext cx="712054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Bus</a:t>
            </a:r>
          </a:p>
        </p:txBody>
      </p:sp>
    </p:spTree>
    <p:extLst>
      <p:ext uri="{BB962C8B-B14F-4D97-AF65-F5344CB8AC3E}">
        <p14:creationId xmlns:p14="http://schemas.microsoft.com/office/powerpoint/2010/main" val="2127177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E38B3C41-0103-5543-8987-55F5744AD1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Interrupt-driven I/O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01D861-1B1A-D34A-97B7-C6A01E30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E859824-A1FC-554C-9571-8F85BE08E4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F4EDADC-967A-3340-9226-3492A7F873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33D4B33-6D9E-8B4A-8981-803D8AD753E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FFCB5EE2-6727-A14D-8559-602595755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5089855" cy="1992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 (buffer, p, count);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 = 0;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enable_interrupts();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while (*printer_status_reg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*printer_data_reg = p[0];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scheduler(); // and block user</a:t>
            </a:r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FF563D17-A91F-B643-9C3F-9BAF3192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031826"/>
            <a:ext cx="3863558" cy="25356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if (count == 0)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unblock_user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 else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j++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;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aco" pitchFamily="2" charset="77"/>
              <a:ea typeface="+mn-ea"/>
              <a:cs typeface="Arial"/>
            </a:endParaRP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count--;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acknowledge_interrupt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return_from_interrupt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3AF6F6AE-2E5B-054A-919C-F388C3ADE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777" y="2418395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by system call</a:t>
            </a:r>
          </a:p>
        </p:txBody>
      </p:sp>
      <p:sp>
        <p:nvSpPr>
          <p:cNvPr id="15369" name="Text Box 9">
            <a:extLst>
              <a:ext uri="{FF2B5EF4-FFF2-40B4-BE49-F238E27FC236}">
                <a16:creationId xmlns:a16="http://schemas.microsoft.com/office/drawing/2014/main" id="{D0C92A78-055D-814F-9788-CD5B48C79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272" y="5123779"/>
            <a:ext cx="3711272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at interrupt time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(Interrupt handler)</a:t>
            </a:r>
          </a:p>
        </p:txBody>
      </p:sp>
    </p:spTree>
    <p:extLst>
      <p:ext uri="{BB962C8B-B14F-4D97-AF65-F5344CB8AC3E}">
        <p14:creationId xmlns:p14="http://schemas.microsoft.com/office/powerpoint/2010/main" val="1550009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BBC44476-1053-BB49-9E3C-DE1A6C686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Direct Memory Access (DMA) operation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6EC29D-7B22-C74A-AB3F-3864F14DA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4F31FEA-73C9-A84C-AC55-D973DDE416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19ABCCF-24C1-8F47-B3B9-04F87ED5C3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B495C5E-594E-2F4E-A57E-72B895A6417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220" name="Picture 4" descr="5-4">
            <a:extLst>
              <a:ext uri="{FF2B5EF4-FFF2-40B4-BE49-F238E27FC236}">
                <a16:creationId xmlns:a16="http://schemas.microsoft.com/office/drawing/2014/main" id="{A445DBDC-0858-844E-83E0-117D2B78E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1931917"/>
            <a:ext cx="9580839" cy="427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946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C02B-D2CB-4A46-9FDF-BA12351F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7D748-4340-4329-AB52-42E6E8633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DF694-8F6F-40F9-97FB-9C5326D403B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3B085-39DB-497B-BECD-409759F2D6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F15DE7-99A8-4CDE-BC3D-FDED52FC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41" y="1003818"/>
            <a:ext cx="9016935" cy="601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17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FDC4081-247B-8640-99D8-E507912A4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I/O using DMA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5DF035-3E02-1246-8A5A-CD0DE11F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357D48B-4C41-E74C-9FCD-BFF43D7733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CBDE24D-1A2C-FE46-AAB1-E23FBF8E9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501679-F29A-8F49-8DBA-CDD6A3C62B6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2500ED41-D855-5F46-BCED-5C4F43D38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4817344" cy="906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 (buffer, p, count);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set_up_DMA_controller();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scheduler(); // and block user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5DAFF2-011D-D74F-B68B-9AC316971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3359855"/>
            <a:ext cx="4787794" cy="906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acknowledge_interrupt();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unblock_user();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return_from_interrupt();</a:t>
            </a:r>
          </a:p>
        </p:txBody>
      </p:sp>
      <p:sp>
        <p:nvSpPr>
          <p:cNvPr id="41989" name="Text Box 5">
            <a:extLst>
              <a:ext uri="{FF2B5EF4-FFF2-40B4-BE49-F238E27FC236}">
                <a16:creationId xmlns:a16="http://schemas.microsoft.com/office/drawing/2014/main" id="{C45F51BC-4747-7848-9E2A-D7B284547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280" y="1931916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by system call</a:t>
            </a:r>
          </a:p>
        </p:txBody>
      </p:sp>
      <p:sp>
        <p:nvSpPr>
          <p:cNvPr id="41990" name="Text Box 6">
            <a:extLst>
              <a:ext uri="{FF2B5EF4-FFF2-40B4-BE49-F238E27FC236}">
                <a16:creationId xmlns:a16="http://schemas.microsoft.com/office/drawing/2014/main" id="{30D1B9FE-818F-2041-84B0-8A69CC459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276" y="3527848"/>
            <a:ext cx="3711272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at interrupt time</a:t>
            </a:r>
          </a:p>
        </p:txBody>
      </p:sp>
    </p:spTree>
    <p:extLst>
      <p:ext uri="{BB962C8B-B14F-4D97-AF65-F5344CB8AC3E}">
        <p14:creationId xmlns:p14="http://schemas.microsoft.com/office/powerpoint/2010/main" val="662896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6">
            <a:extLst>
              <a:ext uri="{FF2B5EF4-FFF2-40B4-BE49-F238E27FC236}">
                <a16:creationId xmlns:a16="http://schemas.microsoft.com/office/drawing/2014/main" id="{734621EF-0303-2042-9D06-BC2D211F41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Buffering device input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F42258-72E3-B940-B57A-31856EB64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Footer Placeholder 2">
            <a:extLst>
              <a:ext uri="{FF2B5EF4-FFF2-40B4-BE49-F238E27FC236}">
                <a16:creationId xmlns:a16="http://schemas.microsoft.com/office/drawing/2014/main" id="{4CF5C0F8-3994-6041-8E87-4E399E22903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FBB2C0C2-052E-7F42-9C9D-C95BF08575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C3E43A66-0E70-7343-984F-9D7F7E521D0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3556" name="Picture 4" descr="5-14">
            <a:extLst>
              <a:ext uri="{FF2B5EF4-FFF2-40B4-BE49-F238E27FC236}">
                <a16:creationId xmlns:a16="http://schemas.microsoft.com/office/drawing/2014/main" id="{7A21AFB9-46E1-B24E-9DE6-869FC7BA9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924490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2" name="Rectangle 10">
            <a:extLst>
              <a:ext uri="{FF2B5EF4-FFF2-40B4-BE49-F238E27FC236}">
                <a16:creationId xmlns:a16="http://schemas.microsoft.com/office/drawing/2014/main" id="{4CD6F304-CA4D-7246-9F89-CA81563F8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63" name="Rectangle 11">
            <a:extLst>
              <a:ext uri="{FF2B5EF4-FFF2-40B4-BE49-F238E27FC236}">
                <a16:creationId xmlns:a16="http://schemas.microsoft.com/office/drawing/2014/main" id="{613B4CD1-43E4-4C4D-B735-FD501B04E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67" name="Oval 15">
            <a:extLst>
              <a:ext uri="{FF2B5EF4-FFF2-40B4-BE49-F238E27FC236}">
                <a16:creationId xmlns:a16="http://schemas.microsoft.com/office/drawing/2014/main" id="{C061DAB9-0DD6-D649-8155-53D3EAC7E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478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68" name="AutoShape 16">
            <a:extLst>
              <a:ext uri="{FF2B5EF4-FFF2-40B4-BE49-F238E27FC236}">
                <a16:creationId xmlns:a16="http://schemas.microsoft.com/office/drawing/2014/main" id="{B85980C3-5759-F548-8DBC-5DE1846DFC3F}"/>
              </a:ext>
            </a:extLst>
          </p:cNvPr>
          <p:cNvCxnSpPr>
            <a:cxnSpLocks noChangeShapeType="1"/>
            <a:stCxn id="23556" idx="0"/>
            <a:endCxn id="23567" idx="4"/>
          </p:cNvCxnSpPr>
          <p:nvPr/>
        </p:nvCxnSpPr>
        <p:spPr bwMode="auto">
          <a:xfrm flipV="1">
            <a:off x="1638458" y="2855877"/>
            <a:ext cx="0" cy="251989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69" name="Picture 17" descr="5-14">
            <a:extLst>
              <a:ext uri="{FF2B5EF4-FFF2-40B4-BE49-F238E27FC236}">
                <a16:creationId xmlns:a16="http://schemas.microsoft.com/office/drawing/2014/main" id="{BEFE3C18-86A6-FC4C-8D19-137E1329D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3360385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Rectangle 18">
            <a:extLst>
              <a:ext uri="{FF2B5EF4-FFF2-40B4-BE49-F238E27FC236}">
                <a16:creationId xmlns:a16="http://schemas.microsoft.com/office/drawing/2014/main" id="{EDA96C86-EFC9-0949-BD92-02F3F1E96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09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1" name="Rectangle 19">
            <a:extLst>
              <a:ext uri="{FF2B5EF4-FFF2-40B4-BE49-F238E27FC236}">
                <a16:creationId xmlns:a16="http://schemas.microsoft.com/office/drawing/2014/main" id="{309FA1AA-1164-2240-8BB9-CCD635805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09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2" name="Oval 20">
            <a:extLst>
              <a:ext uri="{FF2B5EF4-FFF2-40B4-BE49-F238E27FC236}">
                <a16:creationId xmlns:a16="http://schemas.microsoft.com/office/drawing/2014/main" id="{C8225BF6-1353-B34A-AE18-3D36C9803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4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73" name="AutoShape 21">
            <a:extLst>
              <a:ext uri="{FF2B5EF4-FFF2-40B4-BE49-F238E27FC236}">
                <a16:creationId xmlns:a16="http://schemas.microsoft.com/office/drawing/2014/main" id="{E2A3772D-A1D8-0943-B7C6-385770853BCE}"/>
              </a:ext>
            </a:extLst>
          </p:cNvPr>
          <p:cNvCxnSpPr>
            <a:cxnSpLocks noChangeShapeType="1"/>
            <a:stCxn id="23569" idx="0"/>
            <a:endCxn id="23591" idx="2"/>
          </p:cNvCxnSpPr>
          <p:nvPr/>
        </p:nvCxnSpPr>
        <p:spPr bwMode="auto">
          <a:xfrm flipV="1">
            <a:off x="4074354" y="2519891"/>
            <a:ext cx="0" cy="28558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74" name="Picture 22" descr="5-14">
            <a:extLst>
              <a:ext uri="{FF2B5EF4-FFF2-40B4-BE49-F238E27FC236}">
                <a16:creationId xmlns:a16="http://schemas.microsoft.com/office/drawing/2014/main" id="{B64FB048-6FD0-E141-90FC-D5289D2FA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5796280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5" name="Rectangle 23">
            <a:extLst>
              <a:ext uri="{FF2B5EF4-FFF2-40B4-BE49-F238E27FC236}">
                <a16:creationId xmlns:a16="http://schemas.microsoft.com/office/drawing/2014/main" id="{486C89AA-9DAC-3F40-8522-0307F787E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305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6" name="Rectangle 24">
            <a:extLst>
              <a:ext uri="{FF2B5EF4-FFF2-40B4-BE49-F238E27FC236}">
                <a16:creationId xmlns:a16="http://schemas.microsoft.com/office/drawing/2014/main" id="{BEC874A9-C454-014E-B039-179C88D46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305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7" name="Oval 25">
            <a:extLst>
              <a:ext uri="{FF2B5EF4-FFF2-40B4-BE49-F238E27FC236}">
                <a16:creationId xmlns:a16="http://schemas.microsoft.com/office/drawing/2014/main" id="{74314ABF-563D-D843-8B96-C9D646E50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9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78" name="AutoShape 26">
            <a:extLst>
              <a:ext uri="{FF2B5EF4-FFF2-40B4-BE49-F238E27FC236}">
                <a16:creationId xmlns:a16="http://schemas.microsoft.com/office/drawing/2014/main" id="{FD9571AA-A6F3-F34B-B38B-C86916749370}"/>
              </a:ext>
            </a:extLst>
          </p:cNvPr>
          <p:cNvCxnSpPr>
            <a:cxnSpLocks noChangeShapeType="1"/>
            <a:stCxn id="23594" idx="0"/>
            <a:endCxn id="23592" idx="2"/>
          </p:cNvCxnSpPr>
          <p:nvPr/>
        </p:nvCxnSpPr>
        <p:spPr bwMode="auto">
          <a:xfrm flipV="1">
            <a:off x="6510249" y="2519891"/>
            <a:ext cx="0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79" name="Picture 27" descr="5-14">
            <a:extLst>
              <a:ext uri="{FF2B5EF4-FFF2-40B4-BE49-F238E27FC236}">
                <a16:creationId xmlns:a16="http://schemas.microsoft.com/office/drawing/2014/main" id="{422D2092-03C3-3746-93D2-580984C2A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8232175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80" name="Rectangle 28">
            <a:extLst>
              <a:ext uri="{FF2B5EF4-FFF2-40B4-BE49-F238E27FC236}">
                <a16:creationId xmlns:a16="http://schemas.microsoft.com/office/drawing/2014/main" id="{4A720478-18CF-9B4E-BDC6-4288305D8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81" name="Rectangle 29">
            <a:extLst>
              <a:ext uri="{FF2B5EF4-FFF2-40B4-BE49-F238E27FC236}">
                <a16:creationId xmlns:a16="http://schemas.microsoft.com/office/drawing/2014/main" id="{BD0EE428-B698-F446-99CF-46E5DF096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82" name="Oval 30">
            <a:extLst>
              <a:ext uri="{FF2B5EF4-FFF2-40B4-BE49-F238E27FC236}">
                <a16:creationId xmlns:a16="http://schemas.microsoft.com/office/drawing/2014/main" id="{CC19D97E-8E48-464A-8DCF-8972C160A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83" name="AutoShape 31">
            <a:extLst>
              <a:ext uri="{FF2B5EF4-FFF2-40B4-BE49-F238E27FC236}">
                <a16:creationId xmlns:a16="http://schemas.microsoft.com/office/drawing/2014/main" id="{9763C171-FBFF-9640-B80F-1EF5232438BD}"/>
              </a:ext>
            </a:extLst>
          </p:cNvPr>
          <p:cNvCxnSpPr>
            <a:cxnSpLocks noChangeShapeType="1"/>
            <a:stCxn id="23579" idx="0"/>
            <a:endCxn id="23595" idx="2"/>
          </p:cNvCxnSpPr>
          <p:nvPr/>
        </p:nvCxnSpPr>
        <p:spPr bwMode="auto">
          <a:xfrm flipH="1" flipV="1">
            <a:off x="8106180" y="4199819"/>
            <a:ext cx="839964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84" name="Text Box 32">
            <a:extLst>
              <a:ext uri="{FF2B5EF4-FFF2-40B4-BE49-F238E27FC236}">
                <a16:creationId xmlns:a16="http://schemas.microsoft.com/office/drawing/2014/main" id="{4CE3F73B-0C96-7241-9744-6710C4C9C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92" y="5963743"/>
            <a:ext cx="1481303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Unbuffered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input</a:t>
            </a:r>
          </a:p>
        </p:txBody>
      </p:sp>
      <p:sp>
        <p:nvSpPr>
          <p:cNvPr id="23585" name="Text Box 33">
            <a:extLst>
              <a:ext uri="{FF2B5EF4-FFF2-40B4-BE49-F238E27FC236}">
                <a16:creationId xmlns:a16="http://schemas.microsoft.com/office/drawing/2014/main" id="{7398598E-D172-3045-91BC-6F0953B7D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7501" y="5963743"/>
            <a:ext cx="1569469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Buffering in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 space</a:t>
            </a:r>
          </a:p>
        </p:txBody>
      </p:sp>
      <p:sp>
        <p:nvSpPr>
          <p:cNvPr id="23588" name="Text Box 36">
            <a:extLst>
              <a:ext uri="{FF2B5EF4-FFF2-40B4-BE49-F238E27FC236}">
                <a16:creationId xmlns:a16="http://schemas.microsoft.com/office/drawing/2014/main" id="{3EBABC81-DB57-A94A-B6F4-687B91FAE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369" y="5963743"/>
            <a:ext cx="2326278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Buffer in kernel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Copy to user space</a:t>
            </a:r>
          </a:p>
        </p:txBody>
      </p:sp>
      <p:sp>
        <p:nvSpPr>
          <p:cNvPr id="23590" name="Text Box 38">
            <a:extLst>
              <a:ext uri="{FF2B5EF4-FFF2-40B4-BE49-F238E27FC236}">
                <a16:creationId xmlns:a16="http://schemas.microsoft.com/office/drawing/2014/main" id="{670CDF1B-0194-EC47-802C-B459BEFE2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8303" y="5963743"/>
            <a:ext cx="1771446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Double buffer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 kernel</a:t>
            </a:r>
          </a:p>
        </p:txBody>
      </p:sp>
      <p:sp>
        <p:nvSpPr>
          <p:cNvPr id="23591" name="Rectangle 39">
            <a:extLst>
              <a:ext uri="{FF2B5EF4-FFF2-40B4-BE49-F238E27FC236}">
                <a16:creationId xmlns:a16="http://schemas.microsoft.com/office/drawing/2014/main" id="{6C8A9205-9023-AE48-B1D5-25B0782AD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366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2" name="Rectangle 40">
            <a:extLst>
              <a:ext uri="{FF2B5EF4-FFF2-40B4-BE49-F238E27FC236}">
                <a16:creationId xmlns:a16="http://schemas.microsoft.com/office/drawing/2014/main" id="{111A7722-7B03-F342-A4AB-B45DBC914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3" name="Rectangle 41">
            <a:extLst>
              <a:ext uri="{FF2B5EF4-FFF2-40B4-BE49-F238E27FC236}">
                <a16:creationId xmlns:a16="http://schemas.microsoft.com/office/drawing/2014/main" id="{09A2BFE5-3F11-4E46-AB6A-6D7024C07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4" name="Rectangle 42">
            <a:extLst>
              <a:ext uri="{FF2B5EF4-FFF2-40B4-BE49-F238E27FC236}">
                <a16:creationId xmlns:a16="http://schemas.microsoft.com/office/drawing/2014/main" id="{B87A2968-5153-BC49-859D-1AFEACCAE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5" name="Rectangle 43">
            <a:extLst>
              <a:ext uri="{FF2B5EF4-FFF2-40B4-BE49-F238E27FC236}">
                <a16:creationId xmlns:a16="http://schemas.microsoft.com/office/drawing/2014/main" id="{22DB67D8-B2A3-534B-BF29-6542B6670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6" name="Rectangle 44">
            <a:extLst>
              <a:ext uri="{FF2B5EF4-FFF2-40B4-BE49-F238E27FC236}">
                <a16:creationId xmlns:a16="http://schemas.microsoft.com/office/drawing/2014/main" id="{E9BD26F0-BA71-EA4B-91E3-439A861DF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97" name="AutoShape 45">
            <a:extLst>
              <a:ext uri="{FF2B5EF4-FFF2-40B4-BE49-F238E27FC236}">
                <a16:creationId xmlns:a16="http://schemas.microsoft.com/office/drawing/2014/main" id="{FF488F1B-1C7F-CE46-8409-A96FC1A0838D}"/>
              </a:ext>
            </a:extLst>
          </p:cNvPr>
          <p:cNvCxnSpPr>
            <a:cxnSpLocks noChangeShapeType="1"/>
            <a:stCxn id="23595" idx="0"/>
            <a:endCxn id="23593" idx="2"/>
          </p:cNvCxnSpPr>
          <p:nvPr/>
        </p:nvCxnSpPr>
        <p:spPr bwMode="auto">
          <a:xfrm flipV="1">
            <a:off x="8106180" y="2519891"/>
            <a:ext cx="839964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98" name="AutoShape 46">
            <a:extLst>
              <a:ext uri="{FF2B5EF4-FFF2-40B4-BE49-F238E27FC236}">
                <a16:creationId xmlns:a16="http://schemas.microsoft.com/office/drawing/2014/main" id="{C3665CD1-6534-8B42-87D4-3041EB0F64E2}"/>
              </a:ext>
            </a:extLst>
          </p:cNvPr>
          <p:cNvCxnSpPr>
            <a:cxnSpLocks noChangeShapeType="1"/>
            <a:stCxn id="23579" idx="0"/>
            <a:endCxn id="23596" idx="2"/>
          </p:cNvCxnSpPr>
          <p:nvPr/>
        </p:nvCxnSpPr>
        <p:spPr bwMode="auto">
          <a:xfrm flipV="1">
            <a:off x="8946144" y="4199819"/>
            <a:ext cx="167993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99" name="AutoShape 47">
            <a:extLst>
              <a:ext uri="{FF2B5EF4-FFF2-40B4-BE49-F238E27FC236}">
                <a16:creationId xmlns:a16="http://schemas.microsoft.com/office/drawing/2014/main" id="{3269F28F-29D8-C44D-9853-52F201C1F1A3}"/>
              </a:ext>
            </a:extLst>
          </p:cNvPr>
          <p:cNvCxnSpPr>
            <a:cxnSpLocks noChangeShapeType="1"/>
            <a:stCxn id="23574" idx="0"/>
            <a:endCxn id="23594" idx="2"/>
          </p:cNvCxnSpPr>
          <p:nvPr/>
        </p:nvCxnSpPr>
        <p:spPr bwMode="auto">
          <a:xfrm flipV="1">
            <a:off x="6510249" y="4199819"/>
            <a:ext cx="0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601" name="Text Box 49">
            <a:extLst>
              <a:ext uri="{FF2B5EF4-FFF2-40B4-BE49-F238E27FC236}">
                <a16:creationId xmlns:a16="http://schemas.microsoft.com/office/drawing/2014/main" id="{2AED7FA4-CA59-2543-BDCF-1BC0D307C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2265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602" name="Text Box 50">
            <a:extLst>
              <a:ext uri="{FF2B5EF4-FFF2-40B4-BE49-F238E27FC236}">
                <a16:creationId xmlns:a16="http://schemas.microsoft.com/office/drawing/2014/main" id="{72F48E5C-8451-E949-A371-DB28F6521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2265" y="3023870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23603" name="Text Box 51">
            <a:extLst>
              <a:ext uri="{FF2B5EF4-FFF2-40B4-BE49-F238E27FC236}">
                <a16:creationId xmlns:a16="http://schemas.microsoft.com/office/drawing/2014/main" id="{7F8C65CD-87E5-B942-88C9-035E70165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0186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604" name="Text Box 52">
            <a:extLst>
              <a:ext uri="{FF2B5EF4-FFF2-40B4-BE49-F238E27FC236}">
                <a16:creationId xmlns:a16="http://schemas.microsoft.com/office/drawing/2014/main" id="{C95DBF8B-4000-4A4F-9BA7-8736AB7FC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2139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605" name="Text Box 53">
            <a:extLst>
              <a:ext uri="{FF2B5EF4-FFF2-40B4-BE49-F238E27FC236}">
                <a16:creationId xmlns:a16="http://schemas.microsoft.com/office/drawing/2014/main" id="{7F2ED67F-53B5-1340-8CF0-174D7A7A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8160" y="3023870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076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BF29-D6AE-3D46-B322-F63BBC63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(Miscellaneous)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59C59-D742-CA45-BA6D-E80F15A04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free block</a:t>
            </a:r>
          </a:p>
          <a:p>
            <a:r>
              <a:rPr lang="en-US" dirty="0"/>
              <a:t>Another explanation of open run tables</a:t>
            </a:r>
          </a:p>
          <a:p>
            <a:r>
              <a:rPr lang="en-US" dirty="0"/>
              <a:t>Could you explain more about the hard and soft limit</a:t>
            </a:r>
          </a:p>
          <a:p>
            <a:r>
              <a:rPr lang="en-US" dirty="0"/>
              <a:t>Calculating max partition size</a:t>
            </a:r>
          </a:p>
          <a:p>
            <a:r>
              <a:rPr lang="en-US" dirty="0"/>
              <a:t>Disk block cache and the purpose of it. To manage free space? Didn’t follow that.</a:t>
            </a:r>
          </a:p>
          <a:p>
            <a:r>
              <a:rPr lang="en-US" dirty="0"/>
              <a:t>#4 on HW 10</a:t>
            </a:r>
          </a:p>
          <a:p>
            <a:r>
              <a:rPr lang="en-US" dirty="0"/>
              <a:t>Mounting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447FF-3A89-F04C-8522-81D1DE89FA9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DFA94-8D06-5648-8969-F58E53C65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68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FEC0-BB78-4D3F-96E6-45517041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Buffering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376F-C8AE-4B79-BEF5-819012E9D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C508FB-DFAD-4657-ADDC-8A88FF6CD8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B6C64-9441-4EB6-A365-8EFDBC8EC5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17D3AB-8575-4DC8-8EC5-C3B154CB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91" y="1181877"/>
            <a:ext cx="8302119" cy="553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7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>
            <a:extLst>
              <a:ext uri="{FF2B5EF4-FFF2-40B4-BE49-F238E27FC236}">
                <a16:creationId xmlns:a16="http://schemas.microsoft.com/office/drawing/2014/main" id="{DC2B9783-9E43-2D40-A135-B2514A893F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drive structure</a:t>
            </a:r>
          </a:p>
        </p:txBody>
      </p:sp>
      <p:sp>
        <p:nvSpPr>
          <p:cNvPr id="49221" name="Rectangle 69">
            <a:extLst>
              <a:ext uri="{FF2B5EF4-FFF2-40B4-BE49-F238E27FC236}">
                <a16:creationId xmlns:a16="http://schemas.microsoft.com/office/drawing/2014/main" id="{9431478F-568E-2C45-B598-61FC7E37FB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23031" cy="6506358"/>
          </a:xfrm>
        </p:spPr>
        <p:txBody>
          <a:bodyPr>
            <a:normAutofit fontScale="92500"/>
          </a:bodyPr>
          <a:lstStyle/>
          <a:p>
            <a:r>
              <a:rPr lang="en-US" altLang="en-US"/>
              <a:t>Data stored on surfaces</a:t>
            </a:r>
          </a:p>
          <a:p>
            <a:pPr lvl="1"/>
            <a:r>
              <a:rPr lang="en-US" altLang="en-US"/>
              <a:t>Up to two surfaces per platter</a:t>
            </a:r>
          </a:p>
          <a:p>
            <a:pPr lvl="1"/>
            <a:r>
              <a:rPr lang="en-US" altLang="en-US"/>
              <a:t>One or more platters per disk</a:t>
            </a:r>
          </a:p>
          <a:p>
            <a:r>
              <a:rPr lang="en-US" altLang="en-US"/>
              <a:t>Data in concentric tracks</a:t>
            </a:r>
          </a:p>
          <a:p>
            <a:pPr lvl="1"/>
            <a:r>
              <a:rPr lang="en-US" altLang="en-US"/>
              <a:t>Tracks broken into sectors</a:t>
            </a:r>
          </a:p>
          <a:p>
            <a:pPr lvl="2"/>
            <a:r>
              <a:rPr lang="en-US" altLang="en-US"/>
              <a:t>256B-1KB per sector</a:t>
            </a:r>
          </a:p>
          <a:p>
            <a:pPr lvl="1"/>
            <a:r>
              <a:rPr lang="en-US" altLang="en-US"/>
              <a:t>Cylinder: corresponding tracks on all surfaces</a:t>
            </a:r>
          </a:p>
          <a:p>
            <a:r>
              <a:rPr lang="en-US" altLang="en-US"/>
              <a:t>Data read and written by heads</a:t>
            </a:r>
          </a:p>
          <a:p>
            <a:pPr lvl="1"/>
            <a:r>
              <a:rPr lang="en-US" altLang="en-US"/>
              <a:t>Actuator moves heads</a:t>
            </a:r>
          </a:p>
          <a:p>
            <a:pPr lvl="1"/>
            <a:r>
              <a:rPr lang="en-US" altLang="en-US"/>
              <a:t>Heads move in unison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C62CFE0A-13D5-EC4F-A7AF-54DFE0FD63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2F11F0F2-FAFA-5540-9F0F-84BB28B94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A9621129-6416-2B4E-9DC2-85E8D968587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154" name="AutoShape 2">
            <a:extLst>
              <a:ext uri="{FF2B5EF4-FFF2-40B4-BE49-F238E27FC236}">
                <a16:creationId xmlns:a16="http://schemas.microsoft.com/office/drawing/2014/main" id="{A326BE3B-757E-E545-9E83-FAE1BAC999B9}"/>
              </a:ext>
            </a:extLst>
          </p:cNvPr>
          <p:cNvCxnSpPr>
            <a:cxnSpLocks noChangeShapeType="1"/>
            <a:stCxn id="49219" idx="2"/>
            <a:endCxn id="49158" idx="3"/>
          </p:cNvCxnSpPr>
          <p:nvPr/>
        </p:nvCxnSpPr>
        <p:spPr bwMode="auto">
          <a:xfrm rot="5400000" flipH="1" flipV="1">
            <a:off x="6508953" y="4951690"/>
            <a:ext cx="239162" cy="1104534"/>
          </a:xfrm>
          <a:prstGeom prst="curvedConnector3">
            <a:avLst>
              <a:gd name="adj1" fmla="val -95584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56" name="AutoShape 4">
            <a:extLst>
              <a:ext uri="{FF2B5EF4-FFF2-40B4-BE49-F238E27FC236}">
                <a16:creationId xmlns:a16="http://schemas.microsoft.com/office/drawing/2014/main" id="{B7C5BBEB-F7DD-C04F-8264-57253A053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5307523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57" name="Group 5">
            <a:extLst>
              <a:ext uri="{FF2B5EF4-FFF2-40B4-BE49-F238E27FC236}">
                <a16:creationId xmlns:a16="http://schemas.microsoft.com/office/drawing/2014/main" id="{DFD991C9-4B72-0A44-87A1-858E33812163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4577803"/>
            <a:ext cx="2320400" cy="944959"/>
            <a:chOff x="3696" y="2688"/>
            <a:chExt cx="1326" cy="540"/>
          </a:xfrm>
        </p:grpSpPr>
        <p:sp>
          <p:nvSpPr>
            <p:cNvPr id="49158" name="Oval 6">
              <a:extLst>
                <a:ext uri="{FF2B5EF4-FFF2-40B4-BE49-F238E27FC236}">
                  <a16:creationId xmlns:a16="http://schemas.microsoft.com/office/drawing/2014/main" id="{748D2219-35A1-D540-BABD-F01395F2D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8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59" name="Oval 7">
              <a:extLst>
                <a:ext uri="{FF2B5EF4-FFF2-40B4-BE49-F238E27FC236}">
                  <a16:creationId xmlns:a16="http://schemas.microsoft.com/office/drawing/2014/main" id="{C39765BC-E189-A645-B630-BE2B8FE1D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78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60" name="AutoShape 8">
              <a:extLst>
                <a:ext uri="{FF2B5EF4-FFF2-40B4-BE49-F238E27FC236}">
                  <a16:creationId xmlns:a16="http://schemas.microsoft.com/office/drawing/2014/main" id="{6FEE2AF5-6C70-6845-AB07-6100497B133F}"/>
                </a:ext>
              </a:extLst>
            </p:cNvPr>
            <p:cNvCxnSpPr>
              <a:cxnSpLocks noChangeShapeType="1"/>
              <a:stCxn id="49159" idx="1"/>
              <a:endCxn id="49159" idx="5"/>
            </p:cNvCxnSpPr>
            <p:nvPr/>
          </p:nvCxnSpPr>
          <p:spPr bwMode="auto">
            <a:xfrm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1" name="AutoShape 9">
              <a:extLst>
                <a:ext uri="{FF2B5EF4-FFF2-40B4-BE49-F238E27FC236}">
                  <a16:creationId xmlns:a16="http://schemas.microsoft.com/office/drawing/2014/main" id="{9E41968C-876C-4B46-8A02-CADCA5F158D7}"/>
                </a:ext>
              </a:extLst>
            </p:cNvPr>
            <p:cNvCxnSpPr>
              <a:cxnSpLocks noChangeShapeType="1"/>
              <a:stCxn id="49159" idx="2"/>
              <a:endCxn id="49159" idx="6"/>
            </p:cNvCxnSpPr>
            <p:nvPr/>
          </p:nvCxnSpPr>
          <p:spPr bwMode="auto">
            <a:xfrm>
              <a:off x="3925" y="295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2" name="AutoShape 10">
              <a:extLst>
                <a:ext uri="{FF2B5EF4-FFF2-40B4-BE49-F238E27FC236}">
                  <a16:creationId xmlns:a16="http://schemas.microsoft.com/office/drawing/2014/main" id="{84063F9A-558C-CA42-A10F-FB41F405EB6B}"/>
                </a:ext>
              </a:extLst>
            </p:cNvPr>
            <p:cNvCxnSpPr>
              <a:cxnSpLocks noChangeShapeType="1"/>
              <a:stCxn id="49159" idx="0"/>
              <a:endCxn id="49159" idx="4"/>
            </p:cNvCxnSpPr>
            <p:nvPr/>
          </p:nvCxnSpPr>
          <p:spPr bwMode="auto">
            <a:xfrm>
              <a:off x="4359" y="278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3" name="AutoShape 11">
              <a:extLst>
                <a:ext uri="{FF2B5EF4-FFF2-40B4-BE49-F238E27FC236}">
                  <a16:creationId xmlns:a16="http://schemas.microsoft.com/office/drawing/2014/main" id="{F0A52CA1-01FF-874D-A657-F8DB6C05CB23}"/>
                </a:ext>
              </a:extLst>
            </p:cNvPr>
            <p:cNvCxnSpPr>
              <a:cxnSpLocks noChangeShapeType="1"/>
              <a:stCxn id="49159" idx="3"/>
              <a:endCxn id="49159" idx="7"/>
            </p:cNvCxnSpPr>
            <p:nvPr/>
          </p:nvCxnSpPr>
          <p:spPr bwMode="auto">
            <a:xfrm flipV="1"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64" name="Oval 12">
              <a:extLst>
                <a:ext uri="{FF2B5EF4-FFF2-40B4-BE49-F238E27FC236}">
                  <a16:creationId xmlns:a16="http://schemas.microsoft.com/office/drawing/2014/main" id="{602A2A73-D178-554B-A9BB-3E472BEC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83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5" name="Oval 13">
              <a:extLst>
                <a:ext uri="{FF2B5EF4-FFF2-40B4-BE49-F238E27FC236}">
                  <a16:creationId xmlns:a16="http://schemas.microsoft.com/office/drawing/2014/main" id="{B9AB4FA7-C9AA-0445-A5E6-272C73CB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91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66" name="AutoShape 14">
            <a:extLst>
              <a:ext uri="{FF2B5EF4-FFF2-40B4-BE49-F238E27FC236}">
                <a16:creationId xmlns:a16="http://schemas.microsoft.com/office/drawing/2014/main" id="{8E09D9C3-B42C-D14C-83DE-8A2A6048C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3968829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67" name="Group 15">
            <a:extLst>
              <a:ext uri="{FF2B5EF4-FFF2-40B4-BE49-F238E27FC236}">
                <a16:creationId xmlns:a16="http://schemas.microsoft.com/office/drawing/2014/main" id="{07F7A6F3-EEB4-8648-AA50-2DF358F3EAB7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3317857"/>
            <a:ext cx="2320400" cy="944959"/>
            <a:chOff x="3696" y="1968"/>
            <a:chExt cx="1326" cy="540"/>
          </a:xfrm>
        </p:grpSpPr>
        <p:sp>
          <p:nvSpPr>
            <p:cNvPr id="49168" name="Oval 16">
              <a:extLst>
                <a:ext uri="{FF2B5EF4-FFF2-40B4-BE49-F238E27FC236}">
                  <a16:creationId xmlns:a16="http://schemas.microsoft.com/office/drawing/2014/main" id="{40A5D7CF-9C6D-0646-B9E8-3156FD82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6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9" name="Oval 17">
              <a:extLst>
                <a:ext uri="{FF2B5EF4-FFF2-40B4-BE49-F238E27FC236}">
                  <a16:creationId xmlns:a16="http://schemas.microsoft.com/office/drawing/2014/main" id="{D031891F-DE33-8945-8E21-C04C4035C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06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70" name="AutoShape 18">
              <a:extLst>
                <a:ext uri="{FF2B5EF4-FFF2-40B4-BE49-F238E27FC236}">
                  <a16:creationId xmlns:a16="http://schemas.microsoft.com/office/drawing/2014/main" id="{451BD078-8F61-ED4D-9667-7E82A873E031}"/>
                </a:ext>
              </a:extLst>
            </p:cNvPr>
            <p:cNvCxnSpPr>
              <a:cxnSpLocks noChangeShapeType="1"/>
              <a:stCxn id="49169" idx="1"/>
              <a:endCxn id="49169" idx="5"/>
            </p:cNvCxnSpPr>
            <p:nvPr/>
          </p:nvCxnSpPr>
          <p:spPr bwMode="auto">
            <a:xfrm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1" name="AutoShape 19">
              <a:extLst>
                <a:ext uri="{FF2B5EF4-FFF2-40B4-BE49-F238E27FC236}">
                  <a16:creationId xmlns:a16="http://schemas.microsoft.com/office/drawing/2014/main" id="{4946E5D9-8F8D-E34F-9BAC-4385539E22BA}"/>
                </a:ext>
              </a:extLst>
            </p:cNvPr>
            <p:cNvCxnSpPr>
              <a:cxnSpLocks noChangeShapeType="1"/>
              <a:stCxn id="49169" idx="2"/>
              <a:endCxn id="49169" idx="6"/>
            </p:cNvCxnSpPr>
            <p:nvPr/>
          </p:nvCxnSpPr>
          <p:spPr bwMode="auto">
            <a:xfrm>
              <a:off x="3925" y="223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2" name="AutoShape 20">
              <a:extLst>
                <a:ext uri="{FF2B5EF4-FFF2-40B4-BE49-F238E27FC236}">
                  <a16:creationId xmlns:a16="http://schemas.microsoft.com/office/drawing/2014/main" id="{289C2540-DA10-9149-9973-79B516B22C6C}"/>
                </a:ext>
              </a:extLst>
            </p:cNvPr>
            <p:cNvCxnSpPr>
              <a:cxnSpLocks noChangeShapeType="1"/>
              <a:stCxn id="49169" idx="0"/>
              <a:endCxn id="49169" idx="4"/>
            </p:cNvCxnSpPr>
            <p:nvPr/>
          </p:nvCxnSpPr>
          <p:spPr bwMode="auto">
            <a:xfrm>
              <a:off x="4359" y="206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3" name="AutoShape 21">
              <a:extLst>
                <a:ext uri="{FF2B5EF4-FFF2-40B4-BE49-F238E27FC236}">
                  <a16:creationId xmlns:a16="http://schemas.microsoft.com/office/drawing/2014/main" id="{842ED785-716D-2E45-A356-D74FD241E130}"/>
                </a:ext>
              </a:extLst>
            </p:cNvPr>
            <p:cNvCxnSpPr>
              <a:cxnSpLocks noChangeShapeType="1"/>
              <a:stCxn id="49169" idx="3"/>
              <a:endCxn id="49169" idx="7"/>
            </p:cNvCxnSpPr>
            <p:nvPr/>
          </p:nvCxnSpPr>
          <p:spPr bwMode="auto">
            <a:xfrm flipV="1"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74" name="Oval 22">
              <a:extLst>
                <a:ext uri="{FF2B5EF4-FFF2-40B4-BE49-F238E27FC236}">
                  <a16:creationId xmlns:a16="http://schemas.microsoft.com/office/drawing/2014/main" id="{43A030A6-85FE-D947-A491-BC8112A20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11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75" name="Oval 23">
              <a:extLst>
                <a:ext uri="{FF2B5EF4-FFF2-40B4-BE49-F238E27FC236}">
                  <a16:creationId xmlns:a16="http://schemas.microsoft.com/office/drawing/2014/main" id="{63D6D92D-A47E-AC48-A588-6C4C9E5FF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19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76" name="Arc 24">
            <a:extLst>
              <a:ext uri="{FF2B5EF4-FFF2-40B4-BE49-F238E27FC236}">
                <a16:creationId xmlns:a16="http://schemas.microsoft.com/office/drawing/2014/main" id="{DB2AB7B9-31BF-B74B-AE72-20D116EBB1D7}"/>
              </a:ext>
            </a:extLst>
          </p:cNvPr>
          <p:cNvSpPr>
            <a:spLocks/>
          </p:cNvSpPr>
          <p:nvPr/>
        </p:nvSpPr>
        <p:spPr bwMode="auto">
          <a:xfrm>
            <a:off x="7726447" y="6199984"/>
            <a:ext cx="573975" cy="211740"/>
          </a:xfrm>
          <a:custGeom>
            <a:avLst/>
            <a:gdLst>
              <a:gd name="G0" fmla="+- 19788 0 0"/>
              <a:gd name="G1" fmla="+- 16996 0 0"/>
              <a:gd name="G2" fmla="+- 21600 0 0"/>
              <a:gd name="T0" fmla="*/ 33117 w 41388"/>
              <a:gd name="T1" fmla="*/ 0 h 38596"/>
              <a:gd name="T2" fmla="*/ 0 w 41388"/>
              <a:gd name="T3" fmla="*/ 25653 h 38596"/>
              <a:gd name="T4" fmla="*/ 19788 w 41388"/>
              <a:gd name="T5" fmla="*/ 16996 h 38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388" h="38596" fill="none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</a:path>
              <a:path w="41388" h="38596" stroke="0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  <a:lnTo>
                  <a:pt x="19788" y="16996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77" name="AutoShape 25">
            <a:extLst>
              <a:ext uri="{FF2B5EF4-FFF2-40B4-BE49-F238E27FC236}">
                <a16:creationId xmlns:a16="http://schemas.microsoft.com/office/drawing/2014/main" id="{413BBC6F-49DD-7C4B-A483-E42B4564F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2708883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78" name="Group 26">
            <a:extLst>
              <a:ext uri="{FF2B5EF4-FFF2-40B4-BE49-F238E27FC236}">
                <a16:creationId xmlns:a16="http://schemas.microsoft.com/office/drawing/2014/main" id="{74D1BA87-E6C2-274E-AB71-F8B641326C9B}"/>
              </a:ext>
            </a:extLst>
          </p:cNvPr>
          <p:cNvGrpSpPr>
            <a:grpSpLocks/>
          </p:cNvGrpSpPr>
          <p:nvPr/>
        </p:nvGrpSpPr>
        <p:grpSpPr bwMode="auto">
          <a:xfrm>
            <a:off x="6853235" y="2393897"/>
            <a:ext cx="2320400" cy="944959"/>
            <a:chOff x="3703" y="1440"/>
            <a:chExt cx="1326" cy="540"/>
          </a:xfrm>
        </p:grpSpPr>
        <p:sp>
          <p:nvSpPr>
            <p:cNvPr id="49179" name="Oval 27">
              <a:extLst>
                <a:ext uri="{FF2B5EF4-FFF2-40B4-BE49-F238E27FC236}">
                  <a16:creationId xmlns:a16="http://schemas.microsoft.com/office/drawing/2014/main" id="{CC41E770-668E-6046-83A5-BD51ED574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1440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0" name="Oval 28">
              <a:extLst>
                <a:ext uri="{FF2B5EF4-FFF2-40B4-BE49-F238E27FC236}">
                  <a16:creationId xmlns:a16="http://schemas.microsoft.com/office/drawing/2014/main" id="{B3D1C268-A420-1749-9286-213C4C2C2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" y="1533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81" name="AutoShape 29">
              <a:extLst>
                <a:ext uri="{FF2B5EF4-FFF2-40B4-BE49-F238E27FC236}">
                  <a16:creationId xmlns:a16="http://schemas.microsoft.com/office/drawing/2014/main" id="{3BDA1993-C161-9F48-B7F7-02EBDA43DB97}"/>
                </a:ext>
              </a:extLst>
            </p:cNvPr>
            <p:cNvCxnSpPr>
              <a:cxnSpLocks noChangeShapeType="1"/>
              <a:stCxn id="49180" idx="1"/>
              <a:endCxn id="49180" idx="5"/>
            </p:cNvCxnSpPr>
            <p:nvPr/>
          </p:nvCxnSpPr>
          <p:spPr bwMode="auto">
            <a:xfrm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2" name="AutoShape 30">
              <a:extLst>
                <a:ext uri="{FF2B5EF4-FFF2-40B4-BE49-F238E27FC236}">
                  <a16:creationId xmlns:a16="http://schemas.microsoft.com/office/drawing/2014/main" id="{6971619F-E844-ED4E-A076-FD19FF490D35}"/>
                </a:ext>
              </a:extLst>
            </p:cNvPr>
            <p:cNvCxnSpPr>
              <a:cxnSpLocks noChangeShapeType="1"/>
              <a:stCxn id="49180" idx="2"/>
              <a:endCxn id="49180" idx="6"/>
            </p:cNvCxnSpPr>
            <p:nvPr/>
          </p:nvCxnSpPr>
          <p:spPr bwMode="auto">
            <a:xfrm>
              <a:off x="3932" y="1710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3" name="AutoShape 31">
              <a:extLst>
                <a:ext uri="{FF2B5EF4-FFF2-40B4-BE49-F238E27FC236}">
                  <a16:creationId xmlns:a16="http://schemas.microsoft.com/office/drawing/2014/main" id="{B22900F0-43CC-D345-A0BC-AC69F7BBBC22}"/>
                </a:ext>
              </a:extLst>
            </p:cNvPr>
            <p:cNvCxnSpPr>
              <a:cxnSpLocks noChangeShapeType="1"/>
              <a:stCxn id="49180" idx="0"/>
              <a:endCxn id="49180" idx="4"/>
            </p:cNvCxnSpPr>
            <p:nvPr/>
          </p:nvCxnSpPr>
          <p:spPr bwMode="auto">
            <a:xfrm>
              <a:off x="4366" y="1533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4" name="AutoShape 32">
              <a:extLst>
                <a:ext uri="{FF2B5EF4-FFF2-40B4-BE49-F238E27FC236}">
                  <a16:creationId xmlns:a16="http://schemas.microsoft.com/office/drawing/2014/main" id="{91CFEE10-5DDB-1A4C-8942-7E753F78066D}"/>
                </a:ext>
              </a:extLst>
            </p:cNvPr>
            <p:cNvCxnSpPr>
              <a:cxnSpLocks noChangeShapeType="1"/>
              <a:stCxn id="49180" idx="3"/>
              <a:endCxn id="49180" idx="7"/>
            </p:cNvCxnSpPr>
            <p:nvPr/>
          </p:nvCxnSpPr>
          <p:spPr bwMode="auto">
            <a:xfrm flipV="1"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85" name="Oval 33">
              <a:extLst>
                <a:ext uri="{FF2B5EF4-FFF2-40B4-BE49-F238E27FC236}">
                  <a16:creationId xmlns:a16="http://schemas.microsoft.com/office/drawing/2014/main" id="{0829A282-D20D-9344-B5C7-7C313E8E4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" y="1589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6" name="Oval 34">
              <a:extLst>
                <a:ext uri="{FF2B5EF4-FFF2-40B4-BE49-F238E27FC236}">
                  <a16:creationId xmlns:a16="http://schemas.microsoft.com/office/drawing/2014/main" id="{84E97FF6-02FD-DE4B-BA96-E0753806D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1663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87" name="AutoShape 35">
            <a:extLst>
              <a:ext uri="{FF2B5EF4-FFF2-40B4-BE49-F238E27FC236}">
                <a16:creationId xmlns:a16="http://schemas.microsoft.com/office/drawing/2014/main" id="{24C9D088-D432-F546-99E1-0794FFAFB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1842672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88" name="Text Box 36">
            <a:extLst>
              <a:ext uri="{FF2B5EF4-FFF2-40B4-BE49-F238E27FC236}">
                <a16:creationId xmlns:a16="http://schemas.microsoft.com/office/drawing/2014/main" id="{CD697CE0-F522-C743-A965-298FB0312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824" y="1916887"/>
            <a:ext cx="92512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sector</a:t>
            </a:r>
          </a:p>
        </p:txBody>
      </p:sp>
      <p:sp>
        <p:nvSpPr>
          <p:cNvPr id="49189" name="Line 37">
            <a:extLst>
              <a:ext uri="{FF2B5EF4-FFF2-40B4-BE49-F238E27FC236}">
                <a16:creationId xmlns:a16="http://schemas.microsoft.com/office/drawing/2014/main" id="{AC0A07B5-B02E-4040-BB39-78C1D4A56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2241" y="2157657"/>
            <a:ext cx="778717" cy="607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49190" name="AutoShape 38">
            <a:extLst>
              <a:ext uri="{FF2B5EF4-FFF2-40B4-BE49-F238E27FC236}">
                <a16:creationId xmlns:a16="http://schemas.microsoft.com/office/drawing/2014/main" id="{E520C7AF-41AD-E24A-8DDB-D35859DAB28E}"/>
              </a:ext>
            </a:extLst>
          </p:cNvPr>
          <p:cNvCxnSpPr>
            <a:cxnSpLocks noChangeShapeType="1"/>
            <a:stCxn id="49180" idx="2"/>
          </p:cNvCxnSpPr>
          <p:nvPr/>
        </p:nvCxnSpPr>
        <p:spPr bwMode="auto">
          <a:xfrm>
            <a:off x="7253967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1" name="AutoShape 39">
            <a:extLst>
              <a:ext uri="{FF2B5EF4-FFF2-40B4-BE49-F238E27FC236}">
                <a16:creationId xmlns:a16="http://schemas.microsoft.com/office/drawing/2014/main" id="{A3437FC6-2003-B640-A984-04EF9049BED1}"/>
              </a:ext>
            </a:extLst>
          </p:cNvPr>
          <p:cNvCxnSpPr>
            <a:cxnSpLocks noChangeShapeType="1"/>
            <a:stCxn id="49180" idx="6"/>
          </p:cNvCxnSpPr>
          <p:nvPr/>
        </p:nvCxnSpPr>
        <p:spPr bwMode="auto">
          <a:xfrm>
            <a:off x="8772902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2" name="AutoShape 40">
            <a:extLst>
              <a:ext uri="{FF2B5EF4-FFF2-40B4-BE49-F238E27FC236}">
                <a16:creationId xmlns:a16="http://schemas.microsoft.com/office/drawing/2014/main" id="{EA2B693F-2E78-A441-BC18-500433817CCA}"/>
              </a:ext>
            </a:extLst>
          </p:cNvPr>
          <p:cNvCxnSpPr>
            <a:cxnSpLocks noChangeShapeType="1"/>
            <a:stCxn id="49180" idx="3"/>
          </p:cNvCxnSpPr>
          <p:nvPr/>
        </p:nvCxnSpPr>
        <p:spPr bwMode="auto">
          <a:xfrm>
            <a:off x="7476207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3" name="AutoShape 41">
            <a:extLst>
              <a:ext uri="{FF2B5EF4-FFF2-40B4-BE49-F238E27FC236}">
                <a16:creationId xmlns:a16="http://schemas.microsoft.com/office/drawing/2014/main" id="{6C5D7494-0A00-FF4E-9D4C-44166E62C245}"/>
              </a:ext>
            </a:extLst>
          </p:cNvPr>
          <p:cNvCxnSpPr>
            <a:cxnSpLocks noChangeShapeType="1"/>
            <a:stCxn id="49180" idx="5"/>
          </p:cNvCxnSpPr>
          <p:nvPr/>
        </p:nvCxnSpPr>
        <p:spPr bwMode="auto">
          <a:xfrm>
            <a:off x="8550661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4" name="AutoShape 42">
            <a:extLst>
              <a:ext uri="{FF2B5EF4-FFF2-40B4-BE49-F238E27FC236}">
                <a16:creationId xmlns:a16="http://schemas.microsoft.com/office/drawing/2014/main" id="{C339636C-5E78-F247-842B-A89C42F3FF5A}"/>
              </a:ext>
            </a:extLst>
          </p:cNvPr>
          <p:cNvCxnSpPr>
            <a:cxnSpLocks noChangeShapeType="1"/>
            <a:stCxn id="49180" idx="4"/>
          </p:cNvCxnSpPr>
          <p:nvPr/>
        </p:nvCxnSpPr>
        <p:spPr bwMode="auto">
          <a:xfrm>
            <a:off x="8013435" y="3176114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5" name="Text Box 43">
            <a:extLst>
              <a:ext uri="{FF2B5EF4-FFF2-40B4-BE49-F238E27FC236}">
                <a16:creationId xmlns:a16="http://schemas.microsoft.com/office/drawing/2014/main" id="{5D2A2283-FD42-C743-9F48-81574C347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0522" y="4121792"/>
            <a:ext cx="111748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cylinder</a:t>
            </a:r>
          </a:p>
        </p:txBody>
      </p:sp>
      <p:cxnSp>
        <p:nvCxnSpPr>
          <p:cNvPr id="49196" name="AutoShape 44">
            <a:extLst>
              <a:ext uri="{FF2B5EF4-FFF2-40B4-BE49-F238E27FC236}">
                <a16:creationId xmlns:a16="http://schemas.microsoft.com/office/drawing/2014/main" id="{EEE4B4F4-8754-714B-9261-243B19057945}"/>
              </a:ext>
            </a:extLst>
          </p:cNvPr>
          <p:cNvCxnSpPr>
            <a:cxnSpLocks noChangeShapeType="1"/>
            <a:stCxn id="49195" idx="3"/>
          </p:cNvCxnSpPr>
          <p:nvPr/>
        </p:nvCxnSpPr>
        <p:spPr bwMode="auto">
          <a:xfrm flipV="1">
            <a:off x="6768002" y="4325816"/>
            <a:ext cx="492966" cy="52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7" name="Text Box 45">
            <a:extLst>
              <a:ext uri="{FF2B5EF4-FFF2-40B4-BE49-F238E27FC236}">
                <a16:creationId xmlns:a16="http://schemas.microsoft.com/office/drawing/2014/main" id="{1F842FC6-67D0-834D-B99C-A7F05CC83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738" y="3063087"/>
            <a:ext cx="9395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platter</a:t>
            </a:r>
          </a:p>
        </p:txBody>
      </p:sp>
      <p:cxnSp>
        <p:nvCxnSpPr>
          <p:cNvPr id="49198" name="AutoShape 46">
            <a:extLst>
              <a:ext uri="{FF2B5EF4-FFF2-40B4-BE49-F238E27FC236}">
                <a16:creationId xmlns:a16="http://schemas.microsoft.com/office/drawing/2014/main" id="{833C6DA2-37DC-0C4C-A1B2-F730A1676943}"/>
              </a:ext>
            </a:extLst>
          </p:cNvPr>
          <p:cNvCxnSpPr>
            <a:cxnSpLocks noChangeShapeType="1"/>
            <a:stCxn id="49197" idx="3"/>
            <a:endCxn id="49179" idx="3"/>
          </p:cNvCxnSpPr>
          <p:nvPr/>
        </p:nvCxnSpPr>
        <p:spPr bwMode="auto">
          <a:xfrm flipV="1">
            <a:off x="6684286" y="3200470"/>
            <a:ext cx="508764" cy="7188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9" name="Text Box 47">
            <a:extLst>
              <a:ext uri="{FF2B5EF4-FFF2-40B4-BE49-F238E27FC236}">
                <a16:creationId xmlns:a16="http://schemas.microsoft.com/office/drawing/2014/main" id="{0B110014-C63F-2D46-846D-F5A548EA0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7929" y="6254950"/>
            <a:ext cx="104214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spindle</a:t>
            </a:r>
          </a:p>
        </p:txBody>
      </p:sp>
      <p:cxnSp>
        <p:nvCxnSpPr>
          <p:cNvPr id="49200" name="AutoShape 48">
            <a:extLst>
              <a:ext uri="{FF2B5EF4-FFF2-40B4-BE49-F238E27FC236}">
                <a16:creationId xmlns:a16="http://schemas.microsoft.com/office/drawing/2014/main" id="{AA3CF14D-673F-184F-8892-70A45C3C5067}"/>
              </a:ext>
            </a:extLst>
          </p:cNvPr>
          <p:cNvCxnSpPr>
            <a:cxnSpLocks noChangeShapeType="1"/>
            <a:stCxn id="49199" idx="3"/>
            <a:endCxn id="49156" idx="2"/>
          </p:cNvCxnSpPr>
          <p:nvPr/>
        </p:nvCxnSpPr>
        <p:spPr bwMode="auto">
          <a:xfrm flipV="1">
            <a:off x="7040069" y="5819376"/>
            <a:ext cx="912118" cy="6448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1" name="Text Box 49">
            <a:extLst>
              <a:ext uri="{FF2B5EF4-FFF2-40B4-BE49-F238E27FC236}">
                <a16:creationId xmlns:a16="http://schemas.microsoft.com/office/drawing/2014/main" id="{78EE9982-9679-924A-9BE8-BC38993EE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246" y="3567066"/>
            <a:ext cx="77604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track</a:t>
            </a:r>
          </a:p>
        </p:txBody>
      </p:sp>
      <p:cxnSp>
        <p:nvCxnSpPr>
          <p:cNvPr id="49202" name="AutoShape 50">
            <a:extLst>
              <a:ext uri="{FF2B5EF4-FFF2-40B4-BE49-F238E27FC236}">
                <a16:creationId xmlns:a16="http://schemas.microsoft.com/office/drawing/2014/main" id="{2F573139-9299-D34D-9E67-499F21174F65}"/>
              </a:ext>
            </a:extLst>
          </p:cNvPr>
          <p:cNvCxnSpPr>
            <a:cxnSpLocks noChangeShapeType="1"/>
            <a:stCxn id="49201" idx="3"/>
            <a:endCxn id="49169" idx="2"/>
          </p:cNvCxnSpPr>
          <p:nvPr/>
        </p:nvCxnSpPr>
        <p:spPr bwMode="auto">
          <a:xfrm>
            <a:off x="6520287" y="3776338"/>
            <a:ext cx="721432" cy="139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3" name="AutoShape 51">
            <a:extLst>
              <a:ext uri="{FF2B5EF4-FFF2-40B4-BE49-F238E27FC236}">
                <a16:creationId xmlns:a16="http://schemas.microsoft.com/office/drawing/2014/main" id="{AF076157-8C08-2947-A88C-BD4B31DD8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121" y="1763924"/>
            <a:ext cx="241490" cy="4567304"/>
          </a:xfrm>
          <a:prstGeom prst="can">
            <a:avLst>
              <a:gd name="adj" fmla="val 61818"/>
            </a:avLst>
          </a:prstGeom>
          <a:gradFill rotWithShape="0">
            <a:gsLst>
              <a:gs pos="0">
                <a:srgbClr val="808080">
                  <a:gamma/>
                  <a:shade val="46275"/>
                  <a:invGamma/>
                </a:srgbClr>
              </a:gs>
              <a:gs pos="50000">
                <a:srgbClr val="808080"/>
              </a:gs>
              <a:gs pos="100000">
                <a:srgbClr val="80808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204" name="Group 52">
            <a:extLst>
              <a:ext uri="{FF2B5EF4-FFF2-40B4-BE49-F238E27FC236}">
                <a16:creationId xmlns:a16="http://schemas.microsoft.com/office/drawing/2014/main" id="{D8E358F5-1BB5-2F40-BE2C-D2BF2DC0CE62}"/>
              </a:ext>
            </a:extLst>
          </p:cNvPr>
          <p:cNvGrpSpPr>
            <a:grpSpLocks/>
          </p:cNvGrpSpPr>
          <p:nvPr/>
        </p:nvGrpSpPr>
        <p:grpSpPr bwMode="auto">
          <a:xfrm>
            <a:off x="8452666" y="2945123"/>
            <a:ext cx="1039455" cy="160993"/>
            <a:chOff x="4617" y="1755"/>
            <a:chExt cx="594" cy="92"/>
          </a:xfrm>
        </p:grpSpPr>
        <p:sp>
          <p:nvSpPr>
            <p:cNvPr id="49205" name="AutoShape 53">
              <a:extLst>
                <a:ext uri="{FF2B5EF4-FFF2-40B4-BE49-F238E27FC236}">
                  <a16:creationId xmlns:a16="http://schemas.microsoft.com/office/drawing/2014/main" id="{353051D0-1CA8-194E-8C7C-C663CF628A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06" name="Rectangle 54">
              <a:extLst>
                <a:ext uri="{FF2B5EF4-FFF2-40B4-BE49-F238E27FC236}">
                  <a16:creationId xmlns:a16="http://schemas.microsoft.com/office/drawing/2014/main" id="{5D5D9373-A4A0-1A49-8C1B-8F304E939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07" name="Text Box 55">
            <a:extLst>
              <a:ext uri="{FF2B5EF4-FFF2-40B4-BE49-F238E27FC236}">
                <a16:creationId xmlns:a16="http://schemas.microsoft.com/office/drawing/2014/main" id="{AC87B75D-8430-D642-B5AE-55BE7F94E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977" y="1444407"/>
            <a:ext cx="78886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head</a:t>
            </a:r>
          </a:p>
        </p:txBody>
      </p:sp>
      <p:cxnSp>
        <p:nvCxnSpPr>
          <p:cNvPr id="49208" name="AutoShape 56">
            <a:extLst>
              <a:ext uri="{FF2B5EF4-FFF2-40B4-BE49-F238E27FC236}">
                <a16:creationId xmlns:a16="http://schemas.microsoft.com/office/drawing/2014/main" id="{7A3EAFC2-BBCC-514A-96F6-C27ADF0B6CC5}"/>
              </a:ext>
            </a:extLst>
          </p:cNvPr>
          <p:cNvCxnSpPr>
            <a:cxnSpLocks noChangeShapeType="1"/>
            <a:stCxn id="49207" idx="2"/>
            <a:endCxn id="49206" idx="0"/>
          </p:cNvCxnSpPr>
          <p:nvPr/>
        </p:nvCxnSpPr>
        <p:spPr bwMode="auto">
          <a:xfrm flipH="1">
            <a:off x="8532288" y="1862950"/>
            <a:ext cx="62122" cy="10856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9" name="Text Box 57">
            <a:extLst>
              <a:ext uri="{FF2B5EF4-FFF2-40B4-BE49-F238E27FC236}">
                <a16:creationId xmlns:a16="http://schemas.microsoft.com/office/drawing/2014/main" id="{2A9B9616-8E21-C547-B731-540CAA443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3187" y="6484190"/>
            <a:ext cx="12004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actuator</a:t>
            </a:r>
          </a:p>
        </p:txBody>
      </p:sp>
      <p:cxnSp>
        <p:nvCxnSpPr>
          <p:cNvPr id="49210" name="AutoShape 58">
            <a:extLst>
              <a:ext uri="{FF2B5EF4-FFF2-40B4-BE49-F238E27FC236}">
                <a16:creationId xmlns:a16="http://schemas.microsoft.com/office/drawing/2014/main" id="{3D6328DA-99DE-0C41-B4B3-88A7611FAC5A}"/>
              </a:ext>
            </a:extLst>
          </p:cNvPr>
          <p:cNvCxnSpPr>
            <a:cxnSpLocks noChangeShapeType="1"/>
            <a:stCxn id="49209" idx="3"/>
            <a:endCxn id="49203" idx="3"/>
          </p:cNvCxnSpPr>
          <p:nvPr/>
        </p:nvCxnSpPr>
        <p:spPr bwMode="auto">
          <a:xfrm flipV="1">
            <a:off x="9173635" y="6331228"/>
            <a:ext cx="439231" cy="36223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211" name="Group 59">
            <a:extLst>
              <a:ext uri="{FF2B5EF4-FFF2-40B4-BE49-F238E27FC236}">
                <a16:creationId xmlns:a16="http://schemas.microsoft.com/office/drawing/2014/main" id="{DF409497-E859-9A47-BDA7-8F133772B015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3821835"/>
            <a:ext cx="1039455" cy="160993"/>
            <a:chOff x="4617" y="1755"/>
            <a:chExt cx="594" cy="92"/>
          </a:xfrm>
        </p:grpSpPr>
        <p:sp>
          <p:nvSpPr>
            <p:cNvPr id="49212" name="AutoShape 60">
              <a:extLst>
                <a:ext uri="{FF2B5EF4-FFF2-40B4-BE49-F238E27FC236}">
                  <a16:creationId xmlns:a16="http://schemas.microsoft.com/office/drawing/2014/main" id="{810CFAE3-82FF-024A-99E9-241C9E5160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3" name="Rectangle 61">
              <a:extLst>
                <a:ext uri="{FF2B5EF4-FFF2-40B4-BE49-F238E27FC236}">
                  <a16:creationId xmlns:a16="http://schemas.microsoft.com/office/drawing/2014/main" id="{A0710496-85DB-DC4F-8412-B5294B28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grpSp>
        <p:nvGrpSpPr>
          <p:cNvPr id="49214" name="Group 62">
            <a:extLst>
              <a:ext uri="{FF2B5EF4-FFF2-40B4-BE49-F238E27FC236}">
                <a16:creationId xmlns:a16="http://schemas.microsoft.com/office/drawing/2014/main" id="{FEAB503E-628B-0747-A1A4-A37FD94A3500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5081781"/>
            <a:ext cx="1039455" cy="160993"/>
            <a:chOff x="4617" y="1755"/>
            <a:chExt cx="594" cy="92"/>
          </a:xfrm>
        </p:grpSpPr>
        <p:sp>
          <p:nvSpPr>
            <p:cNvPr id="49215" name="AutoShape 63">
              <a:extLst>
                <a:ext uri="{FF2B5EF4-FFF2-40B4-BE49-F238E27FC236}">
                  <a16:creationId xmlns:a16="http://schemas.microsoft.com/office/drawing/2014/main" id="{8C6B54F7-9A12-0043-9668-C4683FD69A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6" name="Rectangle 64">
              <a:extLst>
                <a:ext uri="{FF2B5EF4-FFF2-40B4-BE49-F238E27FC236}">
                  <a16:creationId xmlns:a16="http://schemas.microsoft.com/office/drawing/2014/main" id="{C5741F32-0D0C-9E46-994B-826BEFB08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17" name="AutoShape 65">
            <a:extLst>
              <a:ext uri="{FF2B5EF4-FFF2-40B4-BE49-F238E27FC236}">
                <a16:creationId xmlns:a16="http://schemas.microsoft.com/office/drawing/2014/main" id="{E6C8B380-6B90-9F41-9BE0-465EC9C26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866" y="1553933"/>
            <a:ext cx="251989" cy="503978"/>
          </a:xfrm>
          <a:prstGeom prst="curvedLeftArrow">
            <a:avLst>
              <a:gd name="adj1" fmla="val 40000"/>
              <a:gd name="adj2" fmla="val 80000"/>
              <a:gd name="adj3" fmla="val 33333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8" name="AutoShape 66">
            <a:extLst>
              <a:ext uri="{FF2B5EF4-FFF2-40B4-BE49-F238E27FC236}">
                <a16:creationId xmlns:a16="http://schemas.microsoft.com/office/drawing/2014/main" id="{DEDF8C3D-0FF1-CE46-A444-A5E578A0C33B}"/>
              </a:ext>
            </a:extLst>
          </p:cNvPr>
          <p:cNvSpPr>
            <a:spLocks noChangeArrowheads="1"/>
          </p:cNvSpPr>
          <p:nvPr/>
        </p:nvSpPr>
        <p:spPr bwMode="auto">
          <a:xfrm rot="2231345">
            <a:off x="8856899" y="2477893"/>
            <a:ext cx="251989" cy="503978"/>
          </a:xfrm>
          <a:prstGeom prst="upDownArrow">
            <a:avLst>
              <a:gd name="adj1" fmla="val 50000"/>
              <a:gd name="adj2" fmla="val 4000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9" name="Text Box 67">
            <a:extLst>
              <a:ext uri="{FF2B5EF4-FFF2-40B4-BE49-F238E27FC236}">
                <a16:creationId xmlns:a16="http://schemas.microsoft.com/office/drawing/2014/main" id="{C02B7B22-B140-B442-80EA-06F38A39E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1841" y="5204995"/>
            <a:ext cx="120885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surfaces</a:t>
            </a:r>
          </a:p>
        </p:txBody>
      </p:sp>
      <p:cxnSp>
        <p:nvCxnSpPr>
          <p:cNvPr id="49220" name="AutoShape 68">
            <a:extLst>
              <a:ext uri="{FF2B5EF4-FFF2-40B4-BE49-F238E27FC236}">
                <a16:creationId xmlns:a16="http://schemas.microsoft.com/office/drawing/2014/main" id="{FB42FCE6-E854-5F40-8713-2465E3786F24}"/>
              </a:ext>
            </a:extLst>
          </p:cNvPr>
          <p:cNvCxnSpPr>
            <a:cxnSpLocks noChangeShapeType="1"/>
            <a:stCxn id="49219" idx="0"/>
            <a:endCxn id="49158" idx="1"/>
          </p:cNvCxnSpPr>
          <p:nvPr/>
        </p:nvCxnSpPr>
        <p:spPr bwMode="auto">
          <a:xfrm rot="5400000" flipH="1" flipV="1">
            <a:off x="6384131" y="4408325"/>
            <a:ext cx="488806" cy="1104534"/>
          </a:xfrm>
          <a:prstGeom prst="curvedConnector3">
            <a:avLst>
              <a:gd name="adj1" fmla="val 17507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3880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B43C5-673D-4822-8160-131F7E2C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Arm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0507E-9A3C-4E7A-A6CB-BAC71B6E9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87503-0F56-4C36-8DC0-2049759C2E7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9EA4E-3D37-4F6F-A0E9-3810364F38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B936AA-4F12-4AC3-BC1E-47616453F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31" y="1202159"/>
            <a:ext cx="8532908" cy="56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87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3" name="Rectangle 11">
            <a:extLst>
              <a:ext uri="{FF2B5EF4-FFF2-40B4-BE49-F238E27FC236}">
                <a16:creationId xmlns:a16="http://schemas.microsoft.com/office/drawing/2014/main" id="{C48E4F67-C149-6E4D-AF58-CC22358846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scheduling algorithms</a:t>
            </a:r>
          </a:p>
        </p:txBody>
      </p:sp>
      <p:sp>
        <p:nvSpPr>
          <p:cNvPr id="64524" name="Rectangle 12">
            <a:extLst>
              <a:ext uri="{FF2B5EF4-FFF2-40B4-BE49-F238E27FC236}">
                <a16:creationId xmlns:a16="http://schemas.microsoft.com/office/drawing/2014/main" id="{6A33B69D-A5EE-0745-9585-082AEB187D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7030400" cy="3143749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/>
              <a:t>Schedule disk requests to minimize disk seek time</a:t>
            </a:r>
          </a:p>
          <a:p>
            <a:pPr lvl="1"/>
            <a:r>
              <a:rPr lang="en-US" altLang="en-US"/>
              <a:t>Seek time increases as distance increases (though not linearly)</a:t>
            </a:r>
          </a:p>
          <a:p>
            <a:pPr lvl="1"/>
            <a:r>
              <a:rPr lang="en-US" altLang="en-US"/>
              <a:t>Minimize seek distance -&gt; minimize seek time</a:t>
            </a:r>
          </a:p>
          <a:p>
            <a:r>
              <a:rPr lang="en-US" altLang="en-US"/>
              <a:t>Disk seek algorithm examples assume a request queue &amp; head position (disk has 200 cylinders)</a:t>
            </a:r>
          </a:p>
          <a:p>
            <a:pPr lvl="1"/>
            <a:r>
              <a:rPr lang="en-US" altLang="en-US"/>
              <a:t>Queue = 100, 175, 51, 133, 8, 140, 73, 77</a:t>
            </a:r>
          </a:p>
          <a:p>
            <a:pPr lvl="1"/>
            <a:r>
              <a:rPr lang="en-US" altLang="en-US"/>
              <a:t>Head position = 63</a:t>
            </a:r>
          </a:p>
        </p:txBody>
      </p:sp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61B6AAE3-8FA9-A845-B895-9FAADB4521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3D0B05FC-9C9F-454A-B407-9C4296760F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180D82C7-A37C-9443-A485-D671B4D686A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514" name="Line 2">
            <a:extLst>
              <a:ext uri="{FF2B5EF4-FFF2-40B4-BE49-F238E27FC236}">
                <a16:creationId xmlns:a16="http://schemas.microsoft.com/office/drawing/2014/main" id="{FBEE497D-BE72-6447-AE1C-72F19FC74A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5" name="Line 3">
            <a:extLst>
              <a:ext uri="{FF2B5EF4-FFF2-40B4-BE49-F238E27FC236}">
                <a16:creationId xmlns:a16="http://schemas.microsoft.com/office/drawing/2014/main" id="{DDF36D12-5406-B64A-A22E-3CE9754DBE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6" name="Line 4">
            <a:extLst>
              <a:ext uri="{FF2B5EF4-FFF2-40B4-BE49-F238E27FC236}">
                <a16:creationId xmlns:a16="http://schemas.microsoft.com/office/drawing/2014/main" id="{6B75CDC1-661E-174E-918F-DDA0D7B7F7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7" name="Line 5">
            <a:extLst>
              <a:ext uri="{FF2B5EF4-FFF2-40B4-BE49-F238E27FC236}">
                <a16:creationId xmlns:a16="http://schemas.microsoft.com/office/drawing/2014/main" id="{7FBF0B44-FDA3-E14E-9041-D25F95FEBE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8" name="Line 6">
            <a:extLst>
              <a:ext uri="{FF2B5EF4-FFF2-40B4-BE49-F238E27FC236}">
                <a16:creationId xmlns:a16="http://schemas.microsoft.com/office/drawing/2014/main" id="{125E9782-683C-F440-B991-28674034E6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9" name="Line 7">
            <a:extLst>
              <a:ext uri="{FF2B5EF4-FFF2-40B4-BE49-F238E27FC236}">
                <a16:creationId xmlns:a16="http://schemas.microsoft.com/office/drawing/2014/main" id="{914B863D-CA13-354E-997E-9580F33A3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0" name="Line 8">
            <a:extLst>
              <a:ext uri="{FF2B5EF4-FFF2-40B4-BE49-F238E27FC236}">
                <a16:creationId xmlns:a16="http://schemas.microsoft.com/office/drawing/2014/main" id="{4A856EB3-038F-124D-8B6F-128502EF1C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1" name="Line 9">
            <a:extLst>
              <a:ext uri="{FF2B5EF4-FFF2-40B4-BE49-F238E27FC236}">
                <a16:creationId xmlns:a16="http://schemas.microsoft.com/office/drawing/2014/main" id="{945B4BED-D3E3-AB44-A0EF-42F0B8B6AEC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2" name="Rectangle 10">
            <a:extLst>
              <a:ext uri="{FF2B5EF4-FFF2-40B4-BE49-F238E27FC236}">
                <a16:creationId xmlns:a16="http://schemas.microsoft.com/office/drawing/2014/main" id="{F2CD18A9-F0D8-5E45-82D5-747361190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8" y="4787794"/>
            <a:ext cx="9117108" cy="22416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4525" name="Group 13">
            <a:extLst>
              <a:ext uri="{FF2B5EF4-FFF2-40B4-BE49-F238E27FC236}">
                <a16:creationId xmlns:a16="http://schemas.microsoft.com/office/drawing/2014/main" id="{B8052F9F-0EB3-2645-BB51-2604FE4CDAD2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039789"/>
            <a:ext cx="479980" cy="511312"/>
            <a:chOff x="1104" y="2832"/>
            <a:chExt cx="288" cy="312"/>
          </a:xfrm>
        </p:grpSpPr>
        <p:sp>
          <p:nvSpPr>
            <p:cNvPr id="64526" name="Rectangle 14">
              <a:extLst>
                <a:ext uri="{FF2B5EF4-FFF2-40B4-BE49-F238E27FC236}">
                  <a16:creationId xmlns:a16="http://schemas.microsoft.com/office/drawing/2014/main" id="{25726899-9D29-E845-B78C-0F95CA812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27" name="Text Box 15">
              <a:extLst>
                <a:ext uri="{FF2B5EF4-FFF2-40B4-BE49-F238E27FC236}">
                  <a16:creationId xmlns:a16="http://schemas.microsoft.com/office/drawing/2014/main" id="{FDF331F2-0CD4-B943-BDFB-1191E6CF03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4528" name="Group 16">
            <a:extLst>
              <a:ext uri="{FF2B5EF4-FFF2-40B4-BE49-F238E27FC236}">
                <a16:creationId xmlns:a16="http://schemas.microsoft.com/office/drawing/2014/main" id="{743A2ADC-D60C-3E4F-A14D-A803AB99052F}"/>
              </a:ext>
            </a:extLst>
          </p:cNvPr>
          <p:cNvGrpSpPr>
            <a:grpSpLocks/>
          </p:cNvGrpSpPr>
          <p:nvPr/>
        </p:nvGrpSpPr>
        <p:grpSpPr bwMode="auto">
          <a:xfrm>
            <a:off x="8452668" y="5039789"/>
            <a:ext cx="479980" cy="511312"/>
            <a:chOff x="1104" y="2832"/>
            <a:chExt cx="288" cy="312"/>
          </a:xfrm>
        </p:grpSpPr>
        <p:sp>
          <p:nvSpPr>
            <p:cNvPr id="64529" name="Rectangle 17">
              <a:extLst>
                <a:ext uri="{FF2B5EF4-FFF2-40B4-BE49-F238E27FC236}">
                  <a16:creationId xmlns:a16="http://schemas.microsoft.com/office/drawing/2014/main" id="{529BCBAB-D885-2B4F-987F-E15B098B1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0" name="Text Box 18">
              <a:extLst>
                <a:ext uri="{FF2B5EF4-FFF2-40B4-BE49-F238E27FC236}">
                  <a16:creationId xmlns:a16="http://schemas.microsoft.com/office/drawing/2014/main" id="{740DA51C-8174-5747-A78A-14F11FDFB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4531" name="Group 19">
            <a:extLst>
              <a:ext uri="{FF2B5EF4-FFF2-40B4-BE49-F238E27FC236}">
                <a16:creationId xmlns:a16="http://schemas.microsoft.com/office/drawing/2014/main" id="{5CEA3874-5839-C04C-B2B7-F4E049302CA7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5039789"/>
            <a:ext cx="414981" cy="511312"/>
            <a:chOff x="1104" y="2832"/>
            <a:chExt cx="249" cy="312"/>
          </a:xfrm>
        </p:grpSpPr>
        <p:sp>
          <p:nvSpPr>
            <p:cNvPr id="64532" name="Rectangle 20">
              <a:extLst>
                <a:ext uri="{FF2B5EF4-FFF2-40B4-BE49-F238E27FC236}">
                  <a16:creationId xmlns:a16="http://schemas.microsoft.com/office/drawing/2014/main" id="{11C6D4F3-64BC-914A-BF8A-0E475E8F3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3" name="Text Box 21">
              <a:extLst>
                <a:ext uri="{FF2B5EF4-FFF2-40B4-BE49-F238E27FC236}">
                  <a16:creationId xmlns:a16="http://schemas.microsoft.com/office/drawing/2014/main" id="{D7BC2DDA-9517-C240-95E0-BE37EA727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4534" name="Group 22">
            <a:extLst>
              <a:ext uri="{FF2B5EF4-FFF2-40B4-BE49-F238E27FC236}">
                <a16:creationId xmlns:a16="http://schemas.microsoft.com/office/drawing/2014/main" id="{7678B7F4-3FB7-4B48-AD79-E5F27F14CC6C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039789"/>
            <a:ext cx="479980" cy="511312"/>
            <a:chOff x="1104" y="2832"/>
            <a:chExt cx="288" cy="312"/>
          </a:xfrm>
        </p:grpSpPr>
        <p:sp>
          <p:nvSpPr>
            <p:cNvPr id="64535" name="Rectangle 23">
              <a:extLst>
                <a:ext uri="{FF2B5EF4-FFF2-40B4-BE49-F238E27FC236}">
                  <a16:creationId xmlns:a16="http://schemas.microsoft.com/office/drawing/2014/main" id="{CBEB469A-FD5D-534C-AB4E-9B4385B04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6" name="Text Box 24">
              <a:extLst>
                <a:ext uri="{FF2B5EF4-FFF2-40B4-BE49-F238E27FC236}">
                  <a16:creationId xmlns:a16="http://schemas.microsoft.com/office/drawing/2014/main" id="{6E283822-5D5D-5144-9D57-842F67C2AC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4537" name="Group 25">
            <a:extLst>
              <a:ext uri="{FF2B5EF4-FFF2-40B4-BE49-F238E27FC236}">
                <a16:creationId xmlns:a16="http://schemas.microsoft.com/office/drawing/2014/main" id="{C1016E26-F45E-AC4F-B1D5-F2AC98325FD2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039789"/>
            <a:ext cx="346652" cy="511312"/>
            <a:chOff x="1104" y="2832"/>
            <a:chExt cx="208" cy="312"/>
          </a:xfrm>
        </p:grpSpPr>
        <p:sp>
          <p:nvSpPr>
            <p:cNvPr id="64538" name="Rectangle 26">
              <a:extLst>
                <a:ext uri="{FF2B5EF4-FFF2-40B4-BE49-F238E27FC236}">
                  <a16:creationId xmlns:a16="http://schemas.microsoft.com/office/drawing/2014/main" id="{B958148F-277F-514A-ACBC-46D37B5C8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9" name="Text Box 27">
              <a:extLst>
                <a:ext uri="{FF2B5EF4-FFF2-40B4-BE49-F238E27FC236}">
                  <a16:creationId xmlns:a16="http://schemas.microsoft.com/office/drawing/2014/main" id="{6AB8D133-62F8-6E4D-B491-C789FFB69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4540" name="Group 28">
            <a:extLst>
              <a:ext uri="{FF2B5EF4-FFF2-40B4-BE49-F238E27FC236}">
                <a16:creationId xmlns:a16="http://schemas.microsoft.com/office/drawing/2014/main" id="{29E963C1-6D40-2943-88BA-A0B3966E0DAA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433522"/>
            <a:ext cx="479980" cy="511312"/>
            <a:chOff x="1104" y="2832"/>
            <a:chExt cx="288" cy="312"/>
          </a:xfrm>
        </p:grpSpPr>
        <p:sp>
          <p:nvSpPr>
            <p:cNvPr id="64541" name="Rectangle 29">
              <a:extLst>
                <a:ext uri="{FF2B5EF4-FFF2-40B4-BE49-F238E27FC236}">
                  <a16:creationId xmlns:a16="http://schemas.microsoft.com/office/drawing/2014/main" id="{5340444C-BB46-2148-A87A-1A27CCE2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2" name="Text Box 30">
              <a:extLst>
                <a:ext uri="{FF2B5EF4-FFF2-40B4-BE49-F238E27FC236}">
                  <a16:creationId xmlns:a16="http://schemas.microsoft.com/office/drawing/2014/main" id="{2F92F1C0-F43E-B94F-B7F3-0CC79661A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4543" name="Group 31">
            <a:extLst>
              <a:ext uri="{FF2B5EF4-FFF2-40B4-BE49-F238E27FC236}">
                <a16:creationId xmlns:a16="http://schemas.microsoft.com/office/drawing/2014/main" id="{F2E9FE76-41E0-A546-AD84-61BAA3C9A787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5039789"/>
            <a:ext cx="414981" cy="511312"/>
            <a:chOff x="1104" y="2832"/>
            <a:chExt cx="249" cy="312"/>
          </a:xfrm>
        </p:grpSpPr>
        <p:sp>
          <p:nvSpPr>
            <p:cNvPr id="64544" name="Rectangle 32">
              <a:extLst>
                <a:ext uri="{FF2B5EF4-FFF2-40B4-BE49-F238E27FC236}">
                  <a16:creationId xmlns:a16="http://schemas.microsoft.com/office/drawing/2014/main" id="{E5DAA465-0698-BD4D-A725-D70E88251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5" name="Text Box 33">
              <a:extLst>
                <a:ext uri="{FF2B5EF4-FFF2-40B4-BE49-F238E27FC236}">
                  <a16:creationId xmlns:a16="http://schemas.microsoft.com/office/drawing/2014/main" id="{0ED4411C-67B1-0741-A97F-C2DD51F2E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4546" name="Group 34">
            <a:extLst>
              <a:ext uri="{FF2B5EF4-FFF2-40B4-BE49-F238E27FC236}">
                <a16:creationId xmlns:a16="http://schemas.microsoft.com/office/drawing/2014/main" id="{CD976AF0-779B-B845-8C3B-C5D47941159F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5433522"/>
            <a:ext cx="414981" cy="511312"/>
            <a:chOff x="1104" y="2832"/>
            <a:chExt cx="249" cy="312"/>
          </a:xfrm>
        </p:grpSpPr>
        <p:sp>
          <p:nvSpPr>
            <p:cNvPr id="64547" name="Rectangle 35">
              <a:extLst>
                <a:ext uri="{FF2B5EF4-FFF2-40B4-BE49-F238E27FC236}">
                  <a16:creationId xmlns:a16="http://schemas.microsoft.com/office/drawing/2014/main" id="{BB996AC7-4187-AF44-94BF-A25618865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8" name="Text Box 36">
              <a:extLst>
                <a:ext uri="{FF2B5EF4-FFF2-40B4-BE49-F238E27FC236}">
                  <a16:creationId xmlns:a16="http://schemas.microsoft.com/office/drawing/2014/main" id="{BABAA1C0-C06A-7346-8CA1-94A6B67FD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grpSp>
        <p:nvGrpSpPr>
          <p:cNvPr id="64549" name="Group 37">
            <a:extLst>
              <a:ext uri="{FF2B5EF4-FFF2-40B4-BE49-F238E27FC236}">
                <a16:creationId xmlns:a16="http://schemas.microsoft.com/office/drawing/2014/main" id="{86EA9D6E-F5C1-E748-B389-992848ADE8AC}"/>
              </a:ext>
            </a:extLst>
          </p:cNvPr>
          <p:cNvGrpSpPr>
            <a:grpSpLocks/>
          </p:cNvGrpSpPr>
          <p:nvPr/>
        </p:nvGrpSpPr>
        <p:grpSpPr bwMode="auto">
          <a:xfrm>
            <a:off x="3309637" y="5039784"/>
            <a:ext cx="432231" cy="425232"/>
            <a:chOff x="1891" y="2880"/>
            <a:chExt cx="247" cy="243"/>
          </a:xfrm>
        </p:grpSpPr>
        <p:sp>
          <p:nvSpPr>
            <p:cNvPr id="64550" name="Oval 38">
              <a:extLst>
                <a:ext uri="{FF2B5EF4-FFF2-40B4-BE49-F238E27FC236}">
                  <a16:creationId xmlns:a16="http://schemas.microsoft.com/office/drawing/2014/main" id="{93AF7D74-0755-E24B-AE05-CCFF68A66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51" name="AutoShape 39">
              <a:extLst>
                <a:ext uri="{FF2B5EF4-FFF2-40B4-BE49-F238E27FC236}">
                  <a16:creationId xmlns:a16="http://schemas.microsoft.com/office/drawing/2014/main" id="{62F465FB-D281-2440-99C5-797E18EFD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64552" name="Text Box 40">
            <a:extLst>
              <a:ext uri="{FF2B5EF4-FFF2-40B4-BE49-F238E27FC236}">
                <a16:creationId xmlns:a16="http://schemas.microsoft.com/office/drawing/2014/main" id="{644466CD-CD9E-C74A-819B-60EA2995D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485" y="6047739"/>
            <a:ext cx="2792619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position</a:t>
            </a:r>
          </a:p>
        </p:txBody>
      </p:sp>
      <p:cxnSp>
        <p:nvCxnSpPr>
          <p:cNvPr id="64553" name="AutoShape 41">
            <a:extLst>
              <a:ext uri="{FF2B5EF4-FFF2-40B4-BE49-F238E27FC236}">
                <a16:creationId xmlns:a16="http://schemas.microsoft.com/office/drawing/2014/main" id="{823FFA1E-351A-F241-A0F3-607EA6DB429D}"/>
              </a:ext>
            </a:extLst>
          </p:cNvPr>
          <p:cNvCxnSpPr>
            <a:cxnSpLocks noChangeShapeType="1"/>
            <a:stCxn id="64552" idx="0"/>
            <a:endCxn id="64550" idx="4"/>
          </p:cNvCxnSpPr>
          <p:nvPr/>
        </p:nvCxnSpPr>
        <p:spPr bwMode="auto">
          <a:xfrm flipV="1">
            <a:off x="2404795" y="5465016"/>
            <a:ext cx="1120958" cy="58272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4" name="Text Box 42">
            <a:extLst>
              <a:ext uri="{FF2B5EF4-FFF2-40B4-BE49-F238E27FC236}">
                <a16:creationId xmlns:a16="http://schemas.microsoft.com/office/drawing/2014/main" id="{184F2246-CC4C-5043-92FD-EB1A58D6E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175" y="6215732"/>
            <a:ext cx="3733581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disk requests</a:t>
            </a:r>
          </a:p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(cylinder in which block resides)</a:t>
            </a:r>
          </a:p>
        </p:txBody>
      </p:sp>
      <p:cxnSp>
        <p:nvCxnSpPr>
          <p:cNvPr id="64555" name="AutoShape 43">
            <a:extLst>
              <a:ext uri="{FF2B5EF4-FFF2-40B4-BE49-F238E27FC236}">
                <a16:creationId xmlns:a16="http://schemas.microsoft.com/office/drawing/2014/main" id="{A1839ED6-33A1-8740-A9C4-A74EB8084871}"/>
              </a:ext>
            </a:extLst>
          </p:cNvPr>
          <p:cNvCxnSpPr>
            <a:cxnSpLocks noChangeShapeType="1"/>
            <a:stCxn id="64554" idx="3"/>
            <a:endCxn id="64530" idx="2"/>
          </p:cNvCxnSpPr>
          <p:nvPr/>
        </p:nvCxnSpPr>
        <p:spPr bwMode="auto">
          <a:xfrm flipH="1" flipV="1">
            <a:off x="8730990" y="5457688"/>
            <a:ext cx="438766" cy="1128450"/>
          </a:xfrm>
          <a:prstGeom prst="curvedConnector4">
            <a:avLst>
              <a:gd name="adj1" fmla="val -52101"/>
              <a:gd name="adj2" fmla="val 66412"/>
            </a:avLst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556" name="AutoShape 44">
            <a:extLst>
              <a:ext uri="{FF2B5EF4-FFF2-40B4-BE49-F238E27FC236}">
                <a16:creationId xmlns:a16="http://schemas.microsoft.com/office/drawing/2014/main" id="{C33ECAE4-8888-0B4E-AD28-9552AC285314}"/>
              </a:ext>
            </a:extLst>
          </p:cNvPr>
          <p:cNvCxnSpPr>
            <a:cxnSpLocks noChangeShapeType="1"/>
            <a:stCxn id="64554" idx="1"/>
            <a:endCxn id="64547" idx="3"/>
          </p:cNvCxnSpPr>
          <p:nvPr/>
        </p:nvCxnSpPr>
        <p:spPr bwMode="auto">
          <a:xfrm rot="10800000">
            <a:off x="3981605" y="5693276"/>
            <a:ext cx="1454570" cy="892863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7" name="Text Box 45">
            <a:extLst>
              <a:ext uri="{FF2B5EF4-FFF2-40B4-BE49-F238E27FC236}">
                <a16:creationId xmlns:a16="http://schemas.microsoft.com/office/drawing/2014/main" id="{CFB60044-C16C-564E-A7F3-9CF20EF18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304814"/>
            <a:ext cx="160319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Outside edge</a:t>
            </a:r>
          </a:p>
        </p:txBody>
      </p:sp>
      <p:cxnSp>
        <p:nvCxnSpPr>
          <p:cNvPr id="64558" name="AutoShape 46">
            <a:extLst>
              <a:ext uri="{FF2B5EF4-FFF2-40B4-BE49-F238E27FC236}">
                <a16:creationId xmlns:a16="http://schemas.microsoft.com/office/drawing/2014/main" id="{86ADB89C-3C81-144A-A618-C7F65D3B96B0}"/>
              </a:ext>
            </a:extLst>
          </p:cNvPr>
          <p:cNvCxnSpPr>
            <a:cxnSpLocks noChangeShapeType="1"/>
            <a:stCxn id="64557" idx="3"/>
            <a:endCxn id="64559" idx="1"/>
          </p:cNvCxnSpPr>
          <p:nvPr/>
        </p:nvCxnSpPr>
        <p:spPr bwMode="auto">
          <a:xfrm>
            <a:off x="2107698" y="4514086"/>
            <a:ext cx="593802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9" name="Text Box 47">
            <a:extLst>
              <a:ext uri="{FF2B5EF4-FFF2-40B4-BE49-F238E27FC236}">
                <a16:creationId xmlns:a16="http://schemas.microsoft.com/office/drawing/2014/main" id="{2F1C2B21-9607-9847-A0B7-D2EA70F75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5718" y="4304814"/>
            <a:ext cx="1423654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Inside 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59A65-E988-4E8C-A51D-58A28402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400" y="1342262"/>
            <a:ext cx="3065896" cy="20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7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7" name="Rectangle 11">
            <a:extLst>
              <a:ext uri="{FF2B5EF4-FFF2-40B4-BE49-F238E27FC236}">
                <a16:creationId xmlns:a16="http://schemas.microsoft.com/office/drawing/2014/main" id="{2D5660B3-D582-6047-987F-CA050879E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First-Come-First Served (FCFS)</a:t>
            </a:r>
          </a:p>
        </p:txBody>
      </p:sp>
      <p:sp>
        <p:nvSpPr>
          <p:cNvPr id="65548" name="Rectangle 12">
            <a:extLst>
              <a:ext uri="{FF2B5EF4-FFF2-40B4-BE49-F238E27FC236}">
                <a16:creationId xmlns:a16="http://schemas.microsoft.com/office/drawing/2014/main" id="{6012D788-9749-1D4B-8237-27DC5D98D3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594852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Requests serviced in the order in which they arrived</a:t>
            </a:r>
          </a:p>
          <a:p>
            <a:pPr lvl="1"/>
            <a:r>
              <a:rPr lang="en-US" altLang="en-US"/>
              <a:t>Easy to implement!</a:t>
            </a:r>
          </a:p>
          <a:p>
            <a:pPr lvl="1"/>
            <a:r>
              <a:rPr lang="en-US" altLang="en-US"/>
              <a:t>May involve lots of unnecessary seek distance</a:t>
            </a:r>
          </a:p>
          <a:p>
            <a:r>
              <a:rPr lang="en-US" altLang="en-US"/>
              <a:t>Seek order = 100, 175, 51, 133, 8, 140, 73, 77</a:t>
            </a:r>
          </a:p>
          <a:p>
            <a:r>
              <a:rPr lang="en-US" altLang="en-US"/>
              <a:t>Seek distance = (100-63) + (175-100) + (175-51) + (133-51) +</a:t>
            </a:r>
            <a:br>
              <a:rPr lang="en-US" altLang="en-US"/>
            </a:br>
            <a:r>
              <a:rPr lang="en-US" altLang="en-US"/>
              <a:t>(133-8) + (140-8) + (140-73) + (77-73) = 646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6326B5E4-5350-FC45-B1BB-74D57E4ED1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AD93415D-44DC-674E-B825-351BCA491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2EE64DE-0D3F-E54E-9445-2087BDCC841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5538" name="Line 2">
            <a:extLst>
              <a:ext uri="{FF2B5EF4-FFF2-40B4-BE49-F238E27FC236}">
                <a16:creationId xmlns:a16="http://schemas.microsoft.com/office/drawing/2014/main" id="{11735BC8-E477-2747-B7ED-A2BEBB6AE2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39" name="Line 3">
            <a:extLst>
              <a:ext uri="{FF2B5EF4-FFF2-40B4-BE49-F238E27FC236}">
                <a16:creationId xmlns:a16="http://schemas.microsoft.com/office/drawing/2014/main" id="{24E68DE7-5A35-5042-822E-36D5CF34B6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0" name="Line 4">
            <a:extLst>
              <a:ext uri="{FF2B5EF4-FFF2-40B4-BE49-F238E27FC236}">
                <a16:creationId xmlns:a16="http://schemas.microsoft.com/office/drawing/2014/main" id="{D4BE8345-A3DB-1645-B28A-511A69ECC5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1" name="Line 5">
            <a:extLst>
              <a:ext uri="{FF2B5EF4-FFF2-40B4-BE49-F238E27FC236}">
                <a16:creationId xmlns:a16="http://schemas.microsoft.com/office/drawing/2014/main" id="{CD8D194C-79A3-3346-9ADC-09A8291DA2E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0D7A9397-6DD1-484A-86BD-2DC562546D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3" name="Line 7">
            <a:extLst>
              <a:ext uri="{FF2B5EF4-FFF2-40B4-BE49-F238E27FC236}">
                <a16:creationId xmlns:a16="http://schemas.microsoft.com/office/drawing/2014/main" id="{395A93C0-4F85-C74A-B94B-859F411AB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9E8C7959-0BC0-324B-95BC-E622A39849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5" name="Line 9">
            <a:extLst>
              <a:ext uri="{FF2B5EF4-FFF2-40B4-BE49-F238E27FC236}">
                <a16:creationId xmlns:a16="http://schemas.microsoft.com/office/drawing/2014/main" id="{EF0B8432-B49D-0444-8B87-DB8553CF1FE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33032BCE-6F63-6749-99BF-AE94AD939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59" y="3779837"/>
            <a:ext cx="9117108" cy="3228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5549" name="Group 13">
            <a:extLst>
              <a:ext uri="{FF2B5EF4-FFF2-40B4-BE49-F238E27FC236}">
                <a16:creationId xmlns:a16="http://schemas.microsoft.com/office/drawing/2014/main" id="{1274F587-0E68-1146-9D55-14E7BFAD11AD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4147327"/>
            <a:ext cx="479980" cy="511312"/>
            <a:chOff x="1104" y="2832"/>
            <a:chExt cx="288" cy="312"/>
          </a:xfrm>
        </p:grpSpPr>
        <p:sp>
          <p:nvSpPr>
            <p:cNvPr id="65550" name="Rectangle 14">
              <a:extLst>
                <a:ext uri="{FF2B5EF4-FFF2-40B4-BE49-F238E27FC236}">
                  <a16:creationId xmlns:a16="http://schemas.microsoft.com/office/drawing/2014/main" id="{F8DA759B-0474-1C46-9DAC-66F15DB6E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1" name="Text Box 15">
              <a:extLst>
                <a:ext uri="{FF2B5EF4-FFF2-40B4-BE49-F238E27FC236}">
                  <a16:creationId xmlns:a16="http://schemas.microsoft.com/office/drawing/2014/main" id="{CE94A919-0DC5-9D4B-8DB0-9D308B438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5552" name="Group 16">
            <a:extLst>
              <a:ext uri="{FF2B5EF4-FFF2-40B4-BE49-F238E27FC236}">
                <a16:creationId xmlns:a16="http://schemas.microsoft.com/office/drawing/2014/main" id="{B3087C6A-D143-4746-8269-C10A17ED6E0E}"/>
              </a:ext>
            </a:extLst>
          </p:cNvPr>
          <p:cNvGrpSpPr>
            <a:grpSpLocks/>
          </p:cNvGrpSpPr>
          <p:nvPr/>
        </p:nvGrpSpPr>
        <p:grpSpPr bwMode="auto">
          <a:xfrm>
            <a:off x="8452668" y="4500812"/>
            <a:ext cx="479980" cy="511312"/>
            <a:chOff x="1104" y="2832"/>
            <a:chExt cx="288" cy="312"/>
          </a:xfrm>
        </p:grpSpPr>
        <p:sp>
          <p:nvSpPr>
            <p:cNvPr id="65553" name="Rectangle 17">
              <a:extLst>
                <a:ext uri="{FF2B5EF4-FFF2-40B4-BE49-F238E27FC236}">
                  <a16:creationId xmlns:a16="http://schemas.microsoft.com/office/drawing/2014/main" id="{9C4170BC-240B-A54D-BBD6-D1ED1ADE4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4" name="Text Box 18">
              <a:extLst>
                <a:ext uri="{FF2B5EF4-FFF2-40B4-BE49-F238E27FC236}">
                  <a16:creationId xmlns:a16="http://schemas.microsoft.com/office/drawing/2014/main" id="{1423ADC8-4E6C-9C45-A551-299469FC9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5555" name="Group 19">
            <a:extLst>
              <a:ext uri="{FF2B5EF4-FFF2-40B4-BE49-F238E27FC236}">
                <a16:creationId xmlns:a16="http://schemas.microsoft.com/office/drawing/2014/main" id="{734DE932-910D-C04D-8CC8-64897BA43F67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852543"/>
            <a:ext cx="414981" cy="511703"/>
            <a:chOff x="1104" y="2832"/>
            <a:chExt cx="249" cy="311"/>
          </a:xfrm>
        </p:grpSpPr>
        <p:sp>
          <p:nvSpPr>
            <p:cNvPr id="65556" name="Rectangle 20">
              <a:extLst>
                <a:ext uri="{FF2B5EF4-FFF2-40B4-BE49-F238E27FC236}">
                  <a16:creationId xmlns:a16="http://schemas.microsoft.com/office/drawing/2014/main" id="{061FCCBB-D351-8D4E-8936-34B49DB78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7" name="Text Box 21">
              <a:extLst>
                <a:ext uri="{FF2B5EF4-FFF2-40B4-BE49-F238E27FC236}">
                  <a16:creationId xmlns:a16="http://schemas.microsoft.com/office/drawing/2014/main" id="{5AD7B5BE-7C16-564C-AE93-BD17C3AD0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5558" name="Group 22">
            <a:extLst>
              <a:ext uri="{FF2B5EF4-FFF2-40B4-BE49-F238E27FC236}">
                <a16:creationId xmlns:a16="http://schemas.microsoft.com/office/drawing/2014/main" id="{6BB75C4E-E6EC-B34F-9580-B8CBF3A973AC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206032"/>
            <a:ext cx="479980" cy="511312"/>
            <a:chOff x="1104" y="2832"/>
            <a:chExt cx="288" cy="312"/>
          </a:xfrm>
        </p:grpSpPr>
        <p:sp>
          <p:nvSpPr>
            <p:cNvPr id="65559" name="Rectangle 23">
              <a:extLst>
                <a:ext uri="{FF2B5EF4-FFF2-40B4-BE49-F238E27FC236}">
                  <a16:creationId xmlns:a16="http://schemas.microsoft.com/office/drawing/2014/main" id="{E0C2CEBB-7376-8D46-A853-04D456E81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0" name="Text Box 24">
              <a:extLst>
                <a:ext uri="{FF2B5EF4-FFF2-40B4-BE49-F238E27FC236}">
                  <a16:creationId xmlns:a16="http://schemas.microsoft.com/office/drawing/2014/main" id="{178A3B62-18B6-7C44-9DFF-C854FF437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5561" name="Group 25">
            <a:extLst>
              <a:ext uri="{FF2B5EF4-FFF2-40B4-BE49-F238E27FC236}">
                <a16:creationId xmlns:a16="http://schemas.microsoft.com/office/drawing/2014/main" id="{685D3FC5-6374-1F48-A2F7-755F3AA54687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557762"/>
            <a:ext cx="346652" cy="511703"/>
            <a:chOff x="1104" y="2832"/>
            <a:chExt cx="208" cy="311"/>
          </a:xfrm>
        </p:grpSpPr>
        <p:sp>
          <p:nvSpPr>
            <p:cNvPr id="65562" name="Rectangle 26">
              <a:extLst>
                <a:ext uri="{FF2B5EF4-FFF2-40B4-BE49-F238E27FC236}">
                  <a16:creationId xmlns:a16="http://schemas.microsoft.com/office/drawing/2014/main" id="{E85906B0-DFA8-0243-8D19-FD4F4AB36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3" name="Text Box 27">
              <a:extLst>
                <a:ext uri="{FF2B5EF4-FFF2-40B4-BE49-F238E27FC236}">
                  <a16:creationId xmlns:a16="http://schemas.microsoft.com/office/drawing/2014/main" id="{B01428DF-805F-084E-B4C9-E9B787CB2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5564" name="Group 28">
            <a:extLst>
              <a:ext uri="{FF2B5EF4-FFF2-40B4-BE49-F238E27FC236}">
                <a16:creationId xmlns:a16="http://schemas.microsoft.com/office/drawing/2014/main" id="{84AD8057-A10F-D04C-A7C0-D0CF99BC10DA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911251"/>
            <a:ext cx="479980" cy="511312"/>
            <a:chOff x="1104" y="2832"/>
            <a:chExt cx="288" cy="312"/>
          </a:xfrm>
        </p:grpSpPr>
        <p:sp>
          <p:nvSpPr>
            <p:cNvPr id="65565" name="Rectangle 29">
              <a:extLst>
                <a:ext uri="{FF2B5EF4-FFF2-40B4-BE49-F238E27FC236}">
                  <a16:creationId xmlns:a16="http://schemas.microsoft.com/office/drawing/2014/main" id="{7C826A93-C569-334F-8300-0C1B097AE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6" name="Text Box 30">
              <a:extLst>
                <a:ext uri="{FF2B5EF4-FFF2-40B4-BE49-F238E27FC236}">
                  <a16:creationId xmlns:a16="http://schemas.microsoft.com/office/drawing/2014/main" id="{D189D5CD-D88D-1F47-8BDB-8F97DAE45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5567" name="Group 31">
            <a:extLst>
              <a:ext uri="{FF2B5EF4-FFF2-40B4-BE49-F238E27FC236}">
                <a16:creationId xmlns:a16="http://schemas.microsoft.com/office/drawing/2014/main" id="{2DB8577E-5680-EF4C-A41A-9B2A448B919D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6262982"/>
            <a:ext cx="414981" cy="511703"/>
            <a:chOff x="1104" y="2832"/>
            <a:chExt cx="249" cy="311"/>
          </a:xfrm>
        </p:grpSpPr>
        <p:sp>
          <p:nvSpPr>
            <p:cNvPr id="65568" name="Rectangle 32">
              <a:extLst>
                <a:ext uri="{FF2B5EF4-FFF2-40B4-BE49-F238E27FC236}">
                  <a16:creationId xmlns:a16="http://schemas.microsoft.com/office/drawing/2014/main" id="{147438BB-FFE8-6E44-8906-755167E31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9" name="Text Box 33">
              <a:extLst>
                <a:ext uri="{FF2B5EF4-FFF2-40B4-BE49-F238E27FC236}">
                  <a16:creationId xmlns:a16="http://schemas.microsoft.com/office/drawing/2014/main" id="{294A489D-D045-9B46-B616-A2971EE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5570" name="Group 34">
            <a:extLst>
              <a:ext uri="{FF2B5EF4-FFF2-40B4-BE49-F238E27FC236}">
                <a16:creationId xmlns:a16="http://schemas.microsoft.com/office/drawing/2014/main" id="{24BF766A-9741-5E45-AA12-11F897E1B378}"/>
              </a:ext>
            </a:extLst>
          </p:cNvPr>
          <p:cNvGrpSpPr>
            <a:grpSpLocks/>
          </p:cNvGrpSpPr>
          <p:nvPr/>
        </p:nvGrpSpPr>
        <p:grpSpPr bwMode="auto">
          <a:xfrm>
            <a:off x="3948355" y="6551724"/>
            <a:ext cx="414981" cy="511312"/>
            <a:chOff x="1104" y="2832"/>
            <a:chExt cx="249" cy="312"/>
          </a:xfrm>
        </p:grpSpPr>
        <p:sp>
          <p:nvSpPr>
            <p:cNvPr id="65571" name="Rectangle 35">
              <a:extLst>
                <a:ext uri="{FF2B5EF4-FFF2-40B4-BE49-F238E27FC236}">
                  <a16:creationId xmlns:a16="http://schemas.microsoft.com/office/drawing/2014/main" id="{3036E974-164A-7141-A186-2B01F9CDB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72" name="Text Box 36">
              <a:extLst>
                <a:ext uri="{FF2B5EF4-FFF2-40B4-BE49-F238E27FC236}">
                  <a16:creationId xmlns:a16="http://schemas.microsoft.com/office/drawing/2014/main" id="{BB012CD5-446C-A547-A70C-91CC4FE0DF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5573" name="Text Box 37">
            <a:extLst>
              <a:ext uri="{FF2B5EF4-FFF2-40B4-BE49-F238E27FC236}">
                <a16:creationId xmlns:a16="http://schemas.microsoft.com/office/drawing/2014/main" id="{D8048EFB-A4D3-D140-B5B0-C898576A1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5574" name="AutoShape 38">
            <a:extLst>
              <a:ext uri="{FF2B5EF4-FFF2-40B4-BE49-F238E27FC236}">
                <a16:creationId xmlns:a16="http://schemas.microsoft.com/office/drawing/2014/main" id="{4545E4D8-D83D-0447-8394-DC9104A0A2D0}"/>
              </a:ext>
            </a:extLst>
          </p:cNvPr>
          <p:cNvCxnSpPr>
            <a:cxnSpLocks noChangeShapeType="1"/>
            <a:stCxn id="65583" idx="3"/>
            <a:endCxn id="65550" idx="1"/>
          </p:cNvCxnSpPr>
          <p:nvPr/>
        </p:nvCxnSpPr>
        <p:spPr bwMode="auto">
          <a:xfrm>
            <a:off x="3864364" y="4075575"/>
            <a:ext cx="1175951" cy="3315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5" name="AutoShape 39">
            <a:extLst>
              <a:ext uri="{FF2B5EF4-FFF2-40B4-BE49-F238E27FC236}">
                <a16:creationId xmlns:a16="http://schemas.microsoft.com/office/drawing/2014/main" id="{1BFF41FC-9872-3647-82E5-EC65B18E7039}"/>
              </a:ext>
            </a:extLst>
          </p:cNvPr>
          <p:cNvCxnSpPr>
            <a:cxnSpLocks noChangeShapeType="1"/>
            <a:stCxn id="65550" idx="3"/>
            <a:endCxn id="65553" idx="1"/>
          </p:cNvCxnSpPr>
          <p:nvPr/>
        </p:nvCxnSpPr>
        <p:spPr bwMode="auto">
          <a:xfrm>
            <a:off x="5040315" y="4407080"/>
            <a:ext cx="3412354" cy="3534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6" name="AutoShape 40">
            <a:extLst>
              <a:ext uri="{FF2B5EF4-FFF2-40B4-BE49-F238E27FC236}">
                <a16:creationId xmlns:a16="http://schemas.microsoft.com/office/drawing/2014/main" id="{BAC6B199-F686-C940-B0BC-DCB43F989E99}"/>
              </a:ext>
            </a:extLst>
          </p:cNvPr>
          <p:cNvCxnSpPr>
            <a:cxnSpLocks noChangeShapeType="1"/>
            <a:stCxn id="65553" idx="1"/>
            <a:endCxn id="65556" idx="3"/>
          </p:cNvCxnSpPr>
          <p:nvPr/>
        </p:nvCxnSpPr>
        <p:spPr bwMode="auto">
          <a:xfrm flipH="1">
            <a:off x="2802157" y="4760565"/>
            <a:ext cx="5650511" cy="35194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7" name="AutoShape 41">
            <a:extLst>
              <a:ext uri="{FF2B5EF4-FFF2-40B4-BE49-F238E27FC236}">
                <a16:creationId xmlns:a16="http://schemas.microsoft.com/office/drawing/2014/main" id="{46D66B44-AB77-5A42-8BBA-8FF991A0B172}"/>
              </a:ext>
            </a:extLst>
          </p:cNvPr>
          <p:cNvCxnSpPr>
            <a:cxnSpLocks noChangeShapeType="1"/>
            <a:stCxn id="65556" idx="3"/>
            <a:endCxn id="65559" idx="1"/>
          </p:cNvCxnSpPr>
          <p:nvPr/>
        </p:nvCxnSpPr>
        <p:spPr bwMode="auto">
          <a:xfrm>
            <a:off x="2802156" y="5112508"/>
            <a:ext cx="3732595" cy="3532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8" name="AutoShape 42">
            <a:extLst>
              <a:ext uri="{FF2B5EF4-FFF2-40B4-BE49-F238E27FC236}">
                <a16:creationId xmlns:a16="http://schemas.microsoft.com/office/drawing/2014/main" id="{2A335363-2010-644C-A88B-E0281812D6B9}"/>
              </a:ext>
            </a:extLst>
          </p:cNvPr>
          <p:cNvCxnSpPr>
            <a:cxnSpLocks noChangeShapeType="1"/>
            <a:stCxn id="65559" idx="1"/>
            <a:endCxn id="65562" idx="3"/>
          </p:cNvCxnSpPr>
          <p:nvPr/>
        </p:nvCxnSpPr>
        <p:spPr bwMode="auto">
          <a:xfrm flipH="1">
            <a:off x="843995" y="5465785"/>
            <a:ext cx="5690755" cy="35194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9" name="AutoShape 43">
            <a:extLst>
              <a:ext uri="{FF2B5EF4-FFF2-40B4-BE49-F238E27FC236}">
                <a16:creationId xmlns:a16="http://schemas.microsoft.com/office/drawing/2014/main" id="{C8FBEA4D-EE73-C342-B864-341DFD00CFE3}"/>
              </a:ext>
            </a:extLst>
          </p:cNvPr>
          <p:cNvCxnSpPr>
            <a:cxnSpLocks noChangeShapeType="1"/>
            <a:stCxn id="65562" idx="3"/>
            <a:endCxn id="65565" idx="1"/>
          </p:cNvCxnSpPr>
          <p:nvPr/>
        </p:nvCxnSpPr>
        <p:spPr bwMode="auto">
          <a:xfrm>
            <a:off x="843997" y="5817727"/>
            <a:ext cx="6017990" cy="3532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80" name="AutoShape 44">
            <a:extLst>
              <a:ext uri="{FF2B5EF4-FFF2-40B4-BE49-F238E27FC236}">
                <a16:creationId xmlns:a16="http://schemas.microsoft.com/office/drawing/2014/main" id="{3268DB36-E877-6041-9FDA-2999D193216E}"/>
              </a:ext>
            </a:extLst>
          </p:cNvPr>
          <p:cNvCxnSpPr>
            <a:cxnSpLocks noChangeShapeType="1"/>
            <a:stCxn id="65565" idx="1"/>
            <a:endCxn id="65568" idx="3"/>
          </p:cNvCxnSpPr>
          <p:nvPr/>
        </p:nvCxnSpPr>
        <p:spPr bwMode="auto">
          <a:xfrm flipH="1">
            <a:off x="3799614" y="6171004"/>
            <a:ext cx="3062372" cy="35194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5581" name="Group 45">
            <a:extLst>
              <a:ext uri="{FF2B5EF4-FFF2-40B4-BE49-F238E27FC236}">
                <a16:creationId xmlns:a16="http://schemas.microsoft.com/office/drawing/2014/main" id="{3B8DBC77-D0ED-9247-9E66-68953AF33B5A}"/>
              </a:ext>
            </a:extLst>
          </p:cNvPr>
          <p:cNvGrpSpPr>
            <a:grpSpLocks/>
          </p:cNvGrpSpPr>
          <p:nvPr/>
        </p:nvGrpSpPr>
        <p:grpSpPr bwMode="auto">
          <a:xfrm>
            <a:off x="3528378" y="3863834"/>
            <a:ext cx="432232" cy="425232"/>
            <a:chOff x="1891" y="2880"/>
            <a:chExt cx="247" cy="243"/>
          </a:xfrm>
        </p:grpSpPr>
        <p:sp>
          <p:nvSpPr>
            <p:cNvPr id="65582" name="Oval 46">
              <a:extLst>
                <a:ext uri="{FF2B5EF4-FFF2-40B4-BE49-F238E27FC236}">
                  <a16:creationId xmlns:a16="http://schemas.microsoft.com/office/drawing/2014/main" id="{6B1721B5-8E3D-4844-BAC7-E9E3B63EF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83" name="AutoShape 47">
              <a:extLst>
                <a:ext uri="{FF2B5EF4-FFF2-40B4-BE49-F238E27FC236}">
                  <a16:creationId xmlns:a16="http://schemas.microsoft.com/office/drawing/2014/main" id="{5D278B71-5ED1-FA4F-90FD-1252EBA06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cxnSp>
        <p:nvCxnSpPr>
          <p:cNvPr id="65584" name="AutoShape 48">
            <a:extLst>
              <a:ext uri="{FF2B5EF4-FFF2-40B4-BE49-F238E27FC236}">
                <a16:creationId xmlns:a16="http://schemas.microsoft.com/office/drawing/2014/main" id="{F6D3504F-7A13-A041-9EB5-3562703B1089}"/>
              </a:ext>
            </a:extLst>
          </p:cNvPr>
          <p:cNvCxnSpPr>
            <a:cxnSpLocks noChangeShapeType="1"/>
            <a:stCxn id="65568" idx="1"/>
            <a:endCxn id="65571" idx="1"/>
          </p:cNvCxnSpPr>
          <p:nvPr/>
        </p:nvCxnSpPr>
        <p:spPr bwMode="auto">
          <a:xfrm>
            <a:off x="3799612" y="6522947"/>
            <a:ext cx="148744" cy="2885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683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5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5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5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5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6C75-3E2A-48A7-8109-AC1AD31E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FCFS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6126-C41B-44FA-AE4F-A04676D37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EA9E2-A2D7-4EA0-915C-9D9549EBE9E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69EF0-DE83-47FF-B772-BB7B8F826E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2C9346-12EF-4703-9D70-9C83C63B2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6" y="957943"/>
            <a:ext cx="9234994" cy="615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53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1" name="Rectangle 11">
            <a:extLst>
              <a:ext uri="{FF2B5EF4-FFF2-40B4-BE49-F238E27FC236}">
                <a16:creationId xmlns:a16="http://schemas.microsoft.com/office/drawing/2014/main" id="{C81B9680-07CC-D345-95E4-44F94D9FEC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Shortest Seek Time First (SSTF)</a:t>
            </a:r>
          </a:p>
        </p:txBody>
      </p:sp>
      <p:sp>
        <p:nvSpPr>
          <p:cNvPr id="66572" name="Rectangle 12">
            <a:extLst>
              <a:ext uri="{FF2B5EF4-FFF2-40B4-BE49-F238E27FC236}">
                <a16:creationId xmlns:a16="http://schemas.microsoft.com/office/drawing/2014/main" id="{27A7C368-C92F-9441-9A5D-3501E43DD8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80721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Service the request with the shortest seek time from the current head position</a:t>
            </a:r>
          </a:p>
          <a:p>
            <a:pPr lvl="1"/>
            <a:r>
              <a:rPr lang="en-US" altLang="en-US"/>
              <a:t>Form of SJF scheduling</a:t>
            </a:r>
          </a:p>
          <a:p>
            <a:pPr lvl="1"/>
            <a:r>
              <a:rPr lang="en-US" altLang="en-US"/>
              <a:t>May starve some requests</a:t>
            </a:r>
          </a:p>
          <a:p>
            <a:r>
              <a:rPr lang="en-US" altLang="en-US"/>
              <a:t>Seek order = 73, 77, 100, 133, 140, 175, 51, 8</a:t>
            </a:r>
          </a:p>
          <a:p>
            <a:r>
              <a:rPr lang="en-US" altLang="en-US"/>
              <a:t>Seek distance = 10 + 4 + 23 + 33 + 7 + 35 + 124 + 43 = 279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C466CC0-A73D-1C46-B1E0-222EB19451F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53E9570-1265-FE41-8051-D6C56DAC07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2D32B8E-FFFD-A549-AA33-7A6FACBBF72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6562" name="Line 2">
            <a:extLst>
              <a:ext uri="{FF2B5EF4-FFF2-40B4-BE49-F238E27FC236}">
                <a16:creationId xmlns:a16="http://schemas.microsoft.com/office/drawing/2014/main" id="{FC1A29A2-E8A3-384E-9B9B-36D91F0E87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3" name="Line 3">
            <a:extLst>
              <a:ext uri="{FF2B5EF4-FFF2-40B4-BE49-F238E27FC236}">
                <a16:creationId xmlns:a16="http://schemas.microsoft.com/office/drawing/2014/main" id="{D816A5E7-894D-CF4D-9947-B1A0036A05D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4" name="Line 4">
            <a:extLst>
              <a:ext uri="{FF2B5EF4-FFF2-40B4-BE49-F238E27FC236}">
                <a16:creationId xmlns:a16="http://schemas.microsoft.com/office/drawing/2014/main" id="{62DF3C6F-60AB-2E4A-815F-E8CE2E21A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5" name="Line 5">
            <a:extLst>
              <a:ext uri="{FF2B5EF4-FFF2-40B4-BE49-F238E27FC236}">
                <a16:creationId xmlns:a16="http://schemas.microsoft.com/office/drawing/2014/main" id="{F92D1407-3211-4E4D-B2EE-791770D76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6" name="Line 6">
            <a:extLst>
              <a:ext uri="{FF2B5EF4-FFF2-40B4-BE49-F238E27FC236}">
                <a16:creationId xmlns:a16="http://schemas.microsoft.com/office/drawing/2014/main" id="{F1AADFA2-1841-FA49-AEF6-72E2B8981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7" name="Line 7">
            <a:extLst>
              <a:ext uri="{FF2B5EF4-FFF2-40B4-BE49-F238E27FC236}">
                <a16:creationId xmlns:a16="http://schemas.microsoft.com/office/drawing/2014/main" id="{41E5A8DB-348A-1147-80A0-F2F147A35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8" name="Line 8">
            <a:extLst>
              <a:ext uri="{FF2B5EF4-FFF2-40B4-BE49-F238E27FC236}">
                <a16:creationId xmlns:a16="http://schemas.microsoft.com/office/drawing/2014/main" id="{2E6B69CD-5C4E-474F-8102-D564A61FC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9" name="Line 9">
            <a:extLst>
              <a:ext uri="{FF2B5EF4-FFF2-40B4-BE49-F238E27FC236}">
                <a16:creationId xmlns:a16="http://schemas.microsoft.com/office/drawing/2014/main" id="{C64632D3-9811-4F4A-ACFB-2D8581939B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70" name="Rectangle 10">
            <a:extLst>
              <a:ext uri="{FF2B5EF4-FFF2-40B4-BE49-F238E27FC236}">
                <a16:creationId xmlns:a16="http://schemas.microsoft.com/office/drawing/2014/main" id="{0160AB17-ADAD-374B-BDB8-EA4CFBEEB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58" y="3937331"/>
            <a:ext cx="8929866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6573" name="Group 13">
            <a:extLst>
              <a:ext uri="{FF2B5EF4-FFF2-40B4-BE49-F238E27FC236}">
                <a16:creationId xmlns:a16="http://schemas.microsoft.com/office/drawing/2014/main" id="{9E96FF62-5A5A-714C-B9EC-9ED214660FF5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183616"/>
            <a:ext cx="479980" cy="738890"/>
            <a:chOff x="1104" y="2444"/>
            <a:chExt cx="288" cy="594"/>
          </a:xfrm>
        </p:grpSpPr>
        <p:sp>
          <p:nvSpPr>
            <p:cNvPr id="66574" name="Rectangle 14">
              <a:extLst>
                <a:ext uri="{FF2B5EF4-FFF2-40B4-BE49-F238E27FC236}">
                  <a16:creationId xmlns:a16="http://schemas.microsoft.com/office/drawing/2014/main" id="{4AF35954-8A0B-F447-AF9C-91F68FA01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4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75" name="Text Box 15">
              <a:extLst>
                <a:ext uri="{FF2B5EF4-FFF2-40B4-BE49-F238E27FC236}">
                  <a16:creationId xmlns:a16="http://schemas.microsoft.com/office/drawing/2014/main" id="{8CAC196B-05F7-BA4D-B06F-3AB28BCA7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70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6576" name="Group 16">
            <a:extLst>
              <a:ext uri="{FF2B5EF4-FFF2-40B4-BE49-F238E27FC236}">
                <a16:creationId xmlns:a16="http://schemas.microsoft.com/office/drawing/2014/main" id="{395937FC-7A30-4348-9A33-6F59105DCCF4}"/>
              </a:ext>
            </a:extLst>
          </p:cNvPr>
          <p:cNvGrpSpPr>
            <a:grpSpLocks/>
          </p:cNvGrpSpPr>
          <p:nvPr/>
        </p:nvGrpSpPr>
        <p:grpSpPr bwMode="auto">
          <a:xfrm>
            <a:off x="8484166" y="6069492"/>
            <a:ext cx="479980" cy="900152"/>
            <a:chOff x="1104" y="2442"/>
            <a:chExt cx="288" cy="728"/>
          </a:xfrm>
        </p:grpSpPr>
        <p:sp>
          <p:nvSpPr>
            <p:cNvPr id="66577" name="Rectangle 17">
              <a:extLst>
                <a:ext uri="{FF2B5EF4-FFF2-40B4-BE49-F238E27FC236}">
                  <a16:creationId xmlns:a16="http://schemas.microsoft.com/office/drawing/2014/main" id="{635E3078-9363-0F4C-B4D6-788D2C74D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2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78" name="Text Box 18">
              <a:extLst>
                <a:ext uri="{FF2B5EF4-FFF2-40B4-BE49-F238E27FC236}">
                  <a16:creationId xmlns:a16="http://schemas.microsoft.com/office/drawing/2014/main" id="{F78B10CA-E225-B340-A8C8-98982F8F0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6579" name="Group 19">
            <a:extLst>
              <a:ext uri="{FF2B5EF4-FFF2-40B4-BE49-F238E27FC236}">
                <a16:creationId xmlns:a16="http://schemas.microsoft.com/office/drawing/2014/main" id="{7D9B55C1-CB23-2D48-B50D-3D090F3D6F40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980274"/>
            <a:ext cx="414981" cy="1725314"/>
            <a:chOff x="1104" y="2832"/>
            <a:chExt cx="249" cy="1387"/>
          </a:xfrm>
        </p:grpSpPr>
        <p:sp>
          <p:nvSpPr>
            <p:cNvPr id="66580" name="Rectangle 20">
              <a:extLst>
                <a:ext uri="{FF2B5EF4-FFF2-40B4-BE49-F238E27FC236}">
                  <a16:creationId xmlns:a16="http://schemas.microsoft.com/office/drawing/2014/main" id="{43184DCD-D0BB-3E46-97C6-C572092E9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814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1" name="Text Box 21">
              <a:extLst>
                <a:ext uri="{FF2B5EF4-FFF2-40B4-BE49-F238E27FC236}">
                  <a16:creationId xmlns:a16="http://schemas.microsoft.com/office/drawing/2014/main" id="{A504236E-119A-3B45-958F-13047ECEF1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6582" name="Group 22">
            <a:extLst>
              <a:ext uri="{FF2B5EF4-FFF2-40B4-BE49-F238E27FC236}">
                <a16:creationId xmlns:a16="http://schemas.microsoft.com/office/drawing/2014/main" id="{A9743728-8813-204F-A497-F26178A8D347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361334"/>
            <a:ext cx="479980" cy="655331"/>
            <a:chOff x="1104" y="2308"/>
            <a:chExt cx="288" cy="530"/>
          </a:xfrm>
        </p:grpSpPr>
        <p:sp>
          <p:nvSpPr>
            <p:cNvPr id="66583" name="Rectangle 23">
              <a:extLst>
                <a:ext uri="{FF2B5EF4-FFF2-40B4-BE49-F238E27FC236}">
                  <a16:creationId xmlns:a16="http://schemas.microsoft.com/office/drawing/2014/main" id="{37B0E574-C2FF-D843-9C65-D19F07AD9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31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4" name="Text Box 24">
              <a:extLst>
                <a:ext uri="{FF2B5EF4-FFF2-40B4-BE49-F238E27FC236}">
                  <a16:creationId xmlns:a16="http://schemas.microsoft.com/office/drawing/2014/main" id="{D558D623-6AEB-A947-A926-789F53ACA3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308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6585" name="Group 25">
            <a:extLst>
              <a:ext uri="{FF2B5EF4-FFF2-40B4-BE49-F238E27FC236}">
                <a16:creationId xmlns:a16="http://schemas.microsoft.com/office/drawing/2014/main" id="{332829AE-4D7D-F749-B286-738AD1A9D46F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323239"/>
            <a:ext cx="346652" cy="1503889"/>
            <a:chOff x="1104" y="2832"/>
            <a:chExt cx="208" cy="1209"/>
          </a:xfrm>
        </p:grpSpPr>
        <p:sp>
          <p:nvSpPr>
            <p:cNvPr id="66586" name="Rectangle 26">
              <a:extLst>
                <a:ext uri="{FF2B5EF4-FFF2-40B4-BE49-F238E27FC236}">
                  <a16:creationId xmlns:a16="http://schemas.microsoft.com/office/drawing/2014/main" id="{B5568756-161D-7147-A3C7-B4F1AB367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706"/>
              <a:ext cx="0" cy="3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7" name="Text Box 27">
              <a:extLst>
                <a:ext uri="{FF2B5EF4-FFF2-40B4-BE49-F238E27FC236}">
                  <a16:creationId xmlns:a16="http://schemas.microsoft.com/office/drawing/2014/main" id="{89339447-B88B-614B-8179-8FAF514D6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6588" name="Group 28">
            <a:extLst>
              <a:ext uri="{FF2B5EF4-FFF2-40B4-BE49-F238E27FC236}">
                <a16:creationId xmlns:a16="http://schemas.microsoft.com/office/drawing/2014/main" id="{6E0B1583-CAAE-A442-876B-A7FDCCC19723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779739"/>
            <a:ext cx="479980" cy="990415"/>
            <a:chOff x="1104" y="2369"/>
            <a:chExt cx="288" cy="801"/>
          </a:xfrm>
        </p:grpSpPr>
        <p:sp>
          <p:nvSpPr>
            <p:cNvPr id="66589" name="Rectangle 29">
              <a:extLst>
                <a:ext uri="{FF2B5EF4-FFF2-40B4-BE49-F238E27FC236}">
                  <a16:creationId xmlns:a16="http://schemas.microsoft.com/office/drawing/2014/main" id="{92F15159-3B51-4444-99D1-13675863E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369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0" name="Text Box 30">
              <a:extLst>
                <a:ext uri="{FF2B5EF4-FFF2-40B4-BE49-F238E27FC236}">
                  <a16:creationId xmlns:a16="http://schemas.microsoft.com/office/drawing/2014/main" id="{82729B88-6FF9-124E-B3E9-7BF190517B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6591" name="Group 31">
            <a:extLst>
              <a:ext uri="{FF2B5EF4-FFF2-40B4-BE49-F238E27FC236}">
                <a16:creationId xmlns:a16="http://schemas.microsoft.com/office/drawing/2014/main" id="{718056D7-E931-0B40-BA76-791EF407EBB5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4294315"/>
            <a:ext cx="414981" cy="510008"/>
            <a:chOff x="1104" y="2832"/>
            <a:chExt cx="249" cy="410"/>
          </a:xfrm>
        </p:grpSpPr>
        <p:sp>
          <p:nvSpPr>
            <p:cNvPr id="66592" name="Rectangle 32">
              <a:extLst>
                <a:ext uri="{FF2B5EF4-FFF2-40B4-BE49-F238E27FC236}">
                  <a16:creationId xmlns:a16="http://schemas.microsoft.com/office/drawing/2014/main" id="{469A8802-86F0-504D-8C95-61C3CF73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3" name="Text Box 33">
              <a:extLst>
                <a:ext uri="{FF2B5EF4-FFF2-40B4-BE49-F238E27FC236}">
                  <a16:creationId xmlns:a16="http://schemas.microsoft.com/office/drawing/2014/main" id="{381C6101-D32B-8F4F-9581-A66CF7717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6594" name="Group 34">
            <a:extLst>
              <a:ext uri="{FF2B5EF4-FFF2-40B4-BE49-F238E27FC236}">
                <a16:creationId xmlns:a16="http://schemas.microsoft.com/office/drawing/2014/main" id="{5D204A15-15E5-D445-B07A-483A62BDB7FF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4637300"/>
            <a:ext cx="414981" cy="510008"/>
            <a:chOff x="1104" y="2832"/>
            <a:chExt cx="249" cy="410"/>
          </a:xfrm>
        </p:grpSpPr>
        <p:sp>
          <p:nvSpPr>
            <p:cNvPr id="66595" name="Rectangle 35">
              <a:extLst>
                <a:ext uri="{FF2B5EF4-FFF2-40B4-BE49-F238E27FC236}">
                  <a16:creationId xmlns:a16="http://schemas.microsoft.com/office/drawing/2014/main" id="{69A65FCE-ADB8-844D-B59B-294643DAF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6" name="Text Box 36">
              <a:extLst>
                <a:ext uri="{FF2B5EF4-FFF2-40B4-BE49-F238E27FC236}">
                  <a16:creationId xmlns:a16="http://schemas.microsoft.com/office/drawing/2014/main" id="{6D08BF2B-29D7-814F-8704-B927521AF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6597" name="Text Box 37">
            <a:extLst>
              <a:ext uri="{FF2B5EF4-FFF2-40B4-BE49-F238E27FC236}">
                <a16:creationId xmlns:a16="http://schemas.microsoft.com/office/drawing/2014/main" id="{AF59A632-8283-0142-9F81-7D36BF6E3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97" y="4199819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6598" name="AutoShape 38">
            <a:extLst>
              <a:ext uri="{FF2B5EF4-FFF2-40B4-BE49-F238E27FC236}">
                <a16:creationId xmlns:a16="http://schemas.microsoft.com/office/drawing/2014/main" id="{7E82210F-193B-0A40-8866-FEF33AEFCAA9}"/>
              </a:ext>
            </a:extLst>
          </p:cNvPr>
          <p:cNvCxnSpPr>
            <a:cxnSpLocks noChangeShapeType="1"/>
            <a:stCxn id="66607" idx="5"/>
            <a:endCxn id="66592" idx="1"/>
          </p:cNvCxnSpPr>
          <p:nvPr/>
        </p:nvCxnSpPr>
        <p:spPr bwMode="auto">
          <a:xfrm>
            <a:off x="3561325" y="4310788"/>
            <a:ext cx="238288" cy="24164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599" name="AutoShape 39">
            <a:extLst>
              <a:ext uri="{FF2B5EF4-FFF2-40B4-BE49-F238E27FC236}">
                <a16:creationId xmlns:a16="http://schemas.microsoft.com/office/drawing/2014/main" id="{B38CA58C-1571-F745-B4DF-6B2B16037889}"/>
              </a:ext>
            </a:extLst>
          </p:cNvPr>
          <p:cNvCxnSpPr>
            <a:cxnSpLocks noChangeShapeType="1"/>
            <a:stCxn id="66595" idx="1"/>
          </p:cNvCxnSpPr>
          <p:nvPr/>
        </p:nvCxnSpPr>
        <p:spPr bwMode="auto">
          <a:xfrm>
            <a:off x="3981604" y="4895414"/>
            <a:ext cx="1058707" cy="42785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0" name="AutoShape 40">
            <a:extLst>
              <a:ext uri="{FF2B5EF4-FFF2-40B4-BE49-F238E27FC236}">
                <a16:creationId xmlns:a16="http://schemas.microsoft.com/office/drawing/2014/main" id="{3E0FEBA4-E919-E742-8A9F-7A9D6EFABF4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31416" y="6441186"/>
            <a:ext cx="1958161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1" name="AutoShape 41">
            <a:extLst>
              <a:ext uri="{FF2B5EF4-FFF2-40B4-BE49-F238E27FC236}">
                <a16:creationId xmlns:a16="http://schemas.microsoft.com/office/drawing/2014/main" id="{8215AB82-517B-EB41-AE2F-3A2AF40978E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72410" y="6221692"/>
            <a:ext cx="5711754" cy="20547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2" name="AutoShape 42">
            <a:extLst>
              <a:ext uri="{FF2B5EF4-FFF2-40B4-BE49-F238E27FC236}">
                <a16:creationId xmlns:a16="http://schemas.microsoft.com/office/drawing/2014/main" id="{6AB09063-94D7-EB43-B7E3-A6DD383E98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40314" y="5336539"/>
            <a:ext cx="1494437" cy="3426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3" name="AutoShape 43">
            <a:extLst>
              <a:ext uri="{FF2B5EF4-FFF2-40B4-BE49-F238E27FC236}">
                <a16:creationId xmlns:a16="http://schemas.microsoft.com/office/drawing/2014/main" id="{6FC85ADA-E2DB-7A40-A6E4-89D6ED85ED9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61987" y="6022201"/>
            <a:ext cx="1622179" cy="1994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4" name="AutoShape 44">
            <a:extLst>
              <a:ext uri="{FF2B5EF4-FFF2-40B4-BE49-F238E27FC236}">
                <a16:creationId xmlns:a16="http://schemas.microsoft.com/office/drawing/2014/main" id="{E2A7E141-B33E-044E-B151-2CF66CF44DB1}"/>
              </a:ext>
            </a:extLst>
          </p:cNvPr>
          <p:cNvCxnSpPr>
            <a:cxnSpLocks noChangeShapeType="1"/>
            <a:stCxn id="66592" idx="1"/>
            <a:endCxn id="66595" idx="1"/>
          </p:cNvCxnSpPr>
          <p:nvPr/>
        </p:nvCxnSpPr>
        <p:spPr bwMode="auto">
          <a:xfrm>
            <a:off x="3799612" y="4552429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5" name="AutoShape 45">
            <a:extLst>
              <a:ext uri="{FF2B5EF4-FFF2-40B4-BE49-F238E27FC236}">
                <a16:creationId xmlns:a16="http://schemas.microsoft.com/office/drawing/2014/main" id="{38CFA04B-6EB3-9741-9790-88F585BD47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34750" y="5679216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6606" name="Group 46">
            <a:extLst>
              <a:ext uri="{FF2B5EF4-FFF2-40B4-BE49-F238E27FC236}">
                <a16:creationId xmlns:a16="http://schemas.microsoft.com/office/drawing/2014/main" id="{8DCEA8C9-F860-5E43-9046-85520C484723}"/>
              </a:ext>
            </a:extLst>
          </p:cNvPr>
          <p:cNvGrpSpPr>
            <a:grpSpLocks/>
          </p:cNvGrpSpPr>
          <p:nvPr/>
        </p:nvGrpSpPr>
        <p:grpSpPr bwMode="auto">
          <a:xfrm>
            <a:off x="3192392" y="3947830"/>
            <a:ext cx="432232" cy="425232"/>
            <a:chOff x="1891" y="2880"/>
            <a:chExt cx="247" cy="243"/>
          </a:xfrm>
        </p:grpSpPr>
        <p:sp>
          <p:nvSpPr>
            <p:cNvPr id="66607" name="Oval 47">
              <a:extLst>
                <a:ext uri="{FF2B5EF4-FFF2-40B4-BE49-F238E27FC236}">
                  <a16:creationId xmlns:a16="http://schemas.microsoft.com/office/drawing/2014/main" id="{0C0A3B93-EAA1-E74F-86C5-9DEBF3B86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608" name="AutoShape 48">
              <a:extLst>
                <a:ext uri="{FF2B5EF4-FFF2-40B4-BE49-F238E27FC236}">
                  <a16:creationId xmlns:a16="http://schemas.microsoft.com/office/drawing/2014/main" id="{991891E5-0249-AA46-ADD1-1FAFAD52B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93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6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6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5EAB-8A9B-43BF-A450-BF509452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SSTF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F806F-1041-43F4-ACF6-7A5F3018C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85A70-051C-4EC7-93D9-343E85F4AA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0FB25-EB03-4B10-9782-0061119848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F16A33-E804-4340-A421-F76BC4B2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40" y="1088571"/>
            <a:ext cx="8917816" cy="5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5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5" name="Rectangle 11">
            <a:extLst>
              <a:ext uri="{FF2B5EF4-FFF2-40B4-BE49-F238E27FC236}">
                <a16:creationId xmlns:a16="http://schemas.microsoft.com/office/drawing/2014/main" id="{CD998005-93BE-344C-A9F4-6846253B2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SCAN (elevator algorithm)</a:t>
            </a:r>
          </a:p>
        </p:txBody>
      </p:sp>
      <p:sp>
        <p:nvSpPr>
          <p:cNvPr id="67596" name="Rectangle 12">
            <a:extLst>
              <a:ext uri="{FF2B5EF4-FFF2-40B4-BE49-F238E27FC236}">
                <a16:creationId xmlns:a16="http://schemas.microsoft.com/office/drawing/2014/main" id="{2477E84E-A535-AA4A-85BB-C517A185A4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717506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Disk arm starts at one end of the disk and moves towards the other end, servicing requests as it goes</a:t>
            </a:r>
          </a:p>
          <a:p>
            <a:pPr lvl="1"/>
            <a:r>
              <a:rPr lang="en-US" altLang="en-US"/>
              <a:t>Reverses direction when it gets to end of the disk</a:t>
            </a:r>
          </a:p>
          <a:p>
            <a:pPr lvl="1"/>
            <a:r>
              <a:rPr lang="en-US" altLang="en-US"/>
              <a:t>Also known as elevator algorithm</a:t>
            </a:r>
          </a:p>
          <a:p>
            <a:r>
              <a:rPr lang="en-US" altLang="en-US"/>
              <a:t>Seek order = 51, 8, 0 , 73, 77, 100, 133, 140, 175</a:t>
            </a:r>
          </a:p>
          <a:p>
            <a:r>
              <a:rPr lang="en-US" altLang="en-US"/>
              <a:t>Seek distance = 12 + 43 + 8 + 73 + 4 + 23 + 33 + 7 + 35 = 238 </a:t>
            </a:r>
            <a:r>
              <a:rPr lang="en-US" altLang="en-US" err="1"/>
              <a:t>cyls</a:t>
            </a:r>
            <a:endParaRPr lang="en-US" altLang="en-US"/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FC3BE069-854B-6C4F-A48C-0347568BA2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E7EA4AC2-734E-6C46-A49F-AAE94F87B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DFB3B36-2D95-6E48-B028-3E8E906A5DF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586" name="Line 2">
            <a:extLst>
              <a:ext uri="{FF2B5EF4-FFF2-40B4-BE49-F238E27FC236}">
                <a16:creationId xmlns:a16="http://schemas.microsoft.com/office/drawing/2014/main" id="{DE76DCF3-BE35-BB45-B24C-4D77B508BA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7" name="Line 3">
            <a:extLst>
              <a:ext uri="{FF2B5EF4-FFF2-40B4-BE49-F238E27FC236}">
                <a16:creationId xmlns:a16="http://schemas.microsoft.com/office/drawing/2014/main" id="{4D25E9E4-99A1-E742-871E-C59CF3BF6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8" name="Line 4">
            <a:extLst>
              <a:ext uri="{FF2B5EF4-FFF2-40B4-BE49-F238E27FC236}">
                <a16:creationId xmlns:a16="http://schemas.microsoft.com/office/drawing/2014/main" id="{39CE8168-07B4-2B4E-B1DA-35521ABB2F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9" name="Line 5">
            <a:extLst>
              <a:ext uri="{FF2B5EF4-FFF2-40B4-BE49-F238E27FC236}">
                <a16:creationId xmlns:a16="http://schemas.microsoft.com/office/drawing/2014/main" id="{B6DEA72B-425A-B544-85FA-8F9E09F36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0" name="Line 6">
            <a:extLst>
              <a:ext uri="{FF2B5EF4-FFF2-40B4-BE49-F238E27FC236}">
                <a16:creationId xmlns:a16="http://schemas.microsoft.com/office/drawing/2014/main" id="{C33E6D2A-A256-8F4E-AB56-AF9F0EF04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1" name="Line 7">
            <a:extLst>
              <a:ext uri="{FF2B5EF4-FFF2-40B4-BE49-F238E27FC236}">
                <a16:creationId xmlns:a16="http://schemas.microsoft.com/office/drawing/2014/main" id="{CE714743-9D00-4E43-8EB6-6517B5CCC5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2" name="Line 8">
            <a:extLst>
              <a:ext uri="{FF2B5EF4-FFF2-40B4-BE49-F238E27FC236}">
                <a16:creationId xmlns:a16="http://schemas.microsoft.com/office/drawing/2014/main" id="{FA9607C8-2BB1-A64B-A13B-C0A81C344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3" name="Line 9">
            <a:extLst>
              <a:ext uri="{FF2B5EF4-FFF2-40B4-BE49-F238E27FC236}">
                <a16:creationId xmlns:a16="http://schemas.microsoft.com/office/drawing/2014/main" id="{0062631B-4DAE-6244-8A6E-CE2DEB92EA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4" name="Rectangle 10">
            <a:extLst>
              <a:ext uri="{FF2B5EF4-FFF2-40B4-BE49-F238E27FC236}">
                <a16:creationId xmlns:a16="http://schemas.microsoft.com/office/drawing/2014/main" id="{33B757F8-2E41-A14B-B3C5-284F26B94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7597" name="Group 13">
            <a:extLst>
              <a:ext uri="{FF2B5EF4-FFF2-40B4-BE49-F238E27FC236}">
                <a16:creationId xmlns:a16="http://schemas.microsoft.com/office/drawing/2014/main" id="{CD916570-72A2-764D-9F75-0442AB39B65F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666256"/>
            <a:ext cx="479980" cy="510008"/>
            <a:chOff x="1104" y="2832"/>
            <a:chExt cx="288" cy="410"/>
          </a:xfrm>
        </p:grpSpPr>
        <p:sp>
          <p:nvSpPr>
            <p:cNvPr id="67598" name="Rectangle 14">
              <a:extLst>
                <a:ext uri="{FF2B5EF4-FFF2-40B4-BE49-F238E27FC236}">
                  <a16:creationId xmlns:a16="http://schemas.microsoft.com/office/drawing/2014/main" id="{288578D5-15AD-EA4C-AF36-A95E15474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599" name="Text Box 15">
              <a:extLst>
                <a:ext uri="{FF2B5EF4-FFF2-40B4-BE49-F238E27FC236}">
                  <a16:creationId xmlns:a16="http://schemas.microsoft.com/office/drawing/2014/main" id="{F58F99E5-9B51-CA4B-9F90-338081915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7600" name="Group 16">
            <a:extLst>
              <a:ext uri="{FF2B5EF4-FFF2-40B4-BE49-F238E27FC236}">
                <a16:creationId xmlns:a16="http://schemas.microsoft.com/office/drawing/2014/main" id="{7389ADC2-E2A5-7649-9ABA-9CE7AC143076}"/>
              </a:ext>
            </a:extLst>
          </p:cNvPr>
          <p:cNvGrpSpPr>
            <a:grpSpLocks/>
          </p:cNvGrpSpPr>
          <p:nvPr/>
        </p:nvGrpSpPr>
        <p:grpSpPr bwMode="auto">
          <a:xfrm>
            <a:off x="8484166" y="6551718"/>
            <a:ext cx="479980" cy="509427"/>
            <a:chOff x="1104" y="2832"/>
            <a:chExt cx="288" cy="412"/>
          </a:xfrm>
        </p:grpSpPr>
        <p:sp>
          <p:nvSpPr>
            <p:cNvPr id="67601" name="Rectangle 17">
              <a:extLst>
                <a:ext uri="{FF2B5EF4-FFF2-40B4-BE49-F238E27FC236}">
                  <a16:creationId xmlns:a16="http://schemas.microsoft.com/office/drawing/2014/main" id="{4D907F15-7315-BE4F-BF1E-5F2E84FF5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2" name="Text Box 18">
              <a:extLst>
                <a:ext uri="{FF2B5EF4-FFF2-40B4-BE49-F238E27FC236}">
                  <a16:creationId xmlns:a16="http://schemas.microsoft.com/office/drawing/2014/main" id="{243A87B3-433A-5142-BD17-9D884C4C9B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7603" name="Group 19">
            <a:extLst>
              <a:ext uri="{FF2B5EF4-FFF2-40B4-BE49-F238E27FC236}">
                <a16:creationId xmlns:a16="http://schemas.microsoft.com/office/drawing/2014/main" id="{7B49D5F9-EAFD-424F-AF8A-9568D655C9B8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294315"/>
            <a:ext cx="414981" cy="510008"/>
            <a:chOff x="1104" y="2832"/>
            <a:chExt cx="249" cy="410"/>
          </a:xfrm>
        </p:grpSpPr>
        <p:sp>
          <p:nvSpPr>
            <p:cNvPr id="67604" name="Rectangle 20">
              <a:extLst>
                <a:ext uri="{FF2B5EF4-FFF2-40B4-BE49-F238E27FC236}">
                  <a16:creationId xmlns:a16="http://schemas.microsoft.com/office/drawing/2014/main" id="{A9E9320C-2B13-F940-B63C-9803363D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5" name="Text Box 21">
              <a:extLst>
                <a:ext uri="{FF2B5EF4-FFF2-40B4-BE49-F238E27FC236}">
                  <a16:creationId xmlns:a16="http://schemas.microsoft.com/office/drawing/2014/main" id="{9DB3AECD-2342-D349-B73D-A28C7404C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7606" name="Group 22">
            <a:extLst>
              <a:ext uri="{FF2B5EF4-FFF2-40B4-BE49-F238E27FC236}">
                <a16:creationId xmlns:a16="http://schemas.microsoft.com/office/drawing/2014/main" id="{AC7981AF-0C8B-C04D-97AD-3259388B0355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6009242"/>
            <a:ext cx="479980" cy="509427"/>
            <a:chOff x="1104" y="2832"/>
            <a:chExt cx="288" cy="412"/>
          </a:xfrm>
        </p:grpSpPr>
        <p:sp>
          <p:nvSpPr>
            <p:cNvPr id="67607" name="Rectangle 23">
              <a:extLst>
                <a:ext uri="{FF2B5EF4-FFF2-40B4-BE49-F238E27FC236}">
                  <a16:creationId xmlns:a16="http://schemas.microsoft.com/office/drawing/2014/main" id="{F7637484-AF95-E046-A1FC-CB54A86CD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8" name="Text Box 24">
              <a:extLst>
                <a:ext uri="{FF2B5EF4-FFF2-40B4-BE49-F238E27FC236}">
                  <a16:creationId xmlns:a16="http://schemas.microsoft.com/office/drawing/2014/main" id="{64B0E58D-EFA2-234B-8797-6977FB6AC1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7609" name="Group 25">
            <a:extLst>
              <a:ext uri="{FF2B5EF4-FFF2-40B4-BE49-F238E27FC236}">
                <a16:creationId xmlns:a16="http://schemas.microsoft.com/office/drawing/2014/main" id="{203139F0-A7D9-CB47-8FE0-F8506E31479E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4637300"/>
            <a:ext cx="346652" cy="510008"/>
            <a:chOff x="1104" y="2832"/>
            <a:chExt cx="208" cy="410"/>
          </a:xfrm>
        </p:grpSpPr>
        <p:sp>
          <p:nvSpPr>
            <p:cNvPr id="67610" name="Rectangle 26">
              <a:extLst>
                <a:ext uri="{FF2B5EF4-FFF2-40B4-BE49-F238E27FC236}">
                  <a16:creationId xmlns:a16="http://schemas.microsoft.com/office/drawing/2014/main" id="{B0041487-7428-3B4F-ABCD-54AAB9272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1" name="Text Box 27">
              <a:extLst>
                <a:ext uri="{FF2B5EF4-FFF2-40B4-BE49-F238E27FC236}">
                  <a16:creationId xmlns:a16="http://schemas.microsoft.com/office/drawing/2014/main" id="{B11B3255-9C81-8148-AC79-6060AFD66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7612" name="Group 28">
            <a:extLst>
              <a:ext uri="{FF2B5EF4-FFF2-40B4-BE49-F238E27FC236}">
                <a16:creationId xmlns:a16="http://schemas.microsoft.com/office/drawing/2014/main" id="{6F88E382-A219-E641-ADFC-CF781FE4DA6D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6352227"/>
            <a:ext cx="479980" cy="509427"/>
            <a:chOff x="1104" y="2832"/>
            <a:chExt cx="288" cy="412"/>
          </a:xfrm>
        </p:grpSpPr>
        <p:sp>
          <p:nvSpPr>
            <p:cNvPr id="67613" name="Rectangle 29">
              <a:extLst>
                <a:ext uri="{FF2B5EF4-FFF2-40B4-BE49-F238E27FC236}">
                  <a16:creationId xmlns:a16="http://schemas.microsoft.com/office/drawing/2014/main" id="{992A44EE-7A87-FE46-9DA9-6E85B530A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4" name="Text Box 30">
              <a:extLst>
                <a:ext uri="{FF2B5EF4-FFF2-40B4-BE49-F238E27FC236}">
                  <a16:creationId xmlns:a16="http://schemas.microsoft.com/office/drawing/2014/main" id="{5EECF24F-84C6-5A41-B6B2-76EAEE958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7615" name="Group 31">
            <a:extLst>
              <a:ext uri="{FF2B5EF4-FFF2-40B4-BE49-F238E27FC236}">
                <a16:creationId xmlns:a16="http://schemas.microsoft.com/office/drawing/2014/main" id="{FF9ACB66-F759-AA40-B29F-4EC1EB2B3F62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4980286"/>
            <a:ext cx="414981" cy="510008"/>
            <a:chOff x="1104" y="2832"/>
            <a:chExt cx="249" cy="410"/>
          </a:xfrm>
        </p:grpSpPr>
        <p:sp>
          <p:nvSpPr>
            <p:cNvPr id="67616" name="Rectangle 32">
              <a:extLst>
                <a:ext uri="{FF2B5EF4-FFF2-40B4-BE49-F238E27FC236}">
                  <a16:creationId xmlns:a16="http://schemas.microsoft.com/office/drawing/2014/main" id="{2EFAF715-E5DB-2546-AA82-1B54F3093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7" name="Text Box 33">
              <a:extLst>
                <a:ext uri="{FF2B5EF4-FFF2-40B4-BE49-F238E27FC236}">
                  <a16:creationId xmlns:a16="http://schemas.microsoft.com/office/drawing/2014/main" id="{DBA46FB3-AFFC-7D4F-A9A5-2980425D34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7618" name="Group 34">
            <a:extLst>
              <a:ext uri="{FF2B5EF4-FFF2-40B4-BE49-F238E27FC236}">
                <a16:creationId xmlns:a16="http://schemas.microsoft.com/office/drawing/2014/main" id="{273004E9-0318-5448-A5F0-B85CBD171FFC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5323271"/>
            <a:ext cx="414981" cy="510008"/>
            <a:chOff x="1104" y="2832"/>
            <a:chExt cx="249" cy="410"/>
          </a:xfrm>
        </p:grpSpPr>
        <p:sp>
          <p:nvSpPr>
            <p:cNvPr id="67619" name="Rectangle 35">
              <a:extLst>
                <a:ext uri="{FF2B5EF4-FFF2-40B4-BE49-F238E27FC236}">
                  <a16:creationId xmlns:a16="http://schemas.microsoft.com/office/drawing/2014/main" id="{E982D002-94E1-504D-9C6F-E629E9700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20" name="Text Box 36">
              <a:extLst>
                <a:ext uri="{FF2B5EF4-FFF2-40B4-BE49-F238E27FC236}">
                  <a16:creationId xmlns:a16="http://schemas.microsoft.com/office/drawing/2014/main" id="{EDAE4C7C-3385-AD49-9D5A-E5E99DB99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7621" name="Text Box 37">
            <a:extLst>
              <a:ext uri="{FF2B5EF4-FFF2-40B4-BE49-F238E27FC236}">
                <a16:creationId xmlns:a16="http://schemas.microsoft.com/office/drawing/2014/main" id="{F45BCA1F-A321-3E40-ACA7-DD8896858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7622" name="AutoShape 38">
            <a:extLst>
              <a:ext uri="{FF2B5EF4-FFF2-40B4-BE49-F238E27FC236}">
                <a16:creationId xmlns:a16="http://schemas.microsoft.com/office/drawing/2014/main" id="{1F004D8B-FBEF-3945-8101-5AED3E9A5DD5}"/>
              </a:ext>
            </a:extLst>
          </p:cNvPr>
          <p:cNvCxnSpPr>
            <a:cxnSpLocks noChangeShapeType="1"/>
            <a:stCxn id="67630" idx="7"/>
            <a:endCxn id="67616" idx="1"/>
          </p:cNvCxnSpPr>
          <p:nvPr/>
        </p:nvCxnSpPr>
        <p:spPr bwMode="auto">
          <a:xfrm>
            <a:off x="642656" y="4817383"/>
            <a:ext cx="3156957" cy="42101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3" name="AutoShape 39">
            <a:extLst>
              <a:ext uri="{FF2B5EF4-FFF2-40B4-BE49-F238E27FC236}">
                <a16:creationId xmlns:a16="http://schemas.microsoft.com/office/drawing/2014/main" id="{8C274BFB-470F-D541-A0DC-DF4D58F4D36D}"/>
              </a:ext>
            </a:extLst>
          </p:cNvPr>
          <p:cNvCxnSpPr>
            <a:cxnSpLocks noChangeShapeType="1"/>
            <a:stCxn id="67633" idx="3"/>
            <a:endCxn id="67604" idx="1"/>
          </p:cNvCxnSpPr>
          <p:nvPr/>
        </p:nvCxnSpPr>
        <p:spPr bwMode="auto">
          <a:xfrm flipH="1">
            <a:off x="2802156" y="4310788"/>
            <a:ext cx="621528" cy="24164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4" name="AutoShape 40">
            <a:extLst>
              <a:ext uri="{FF2B5EF4-FFF2-40B4-BE49-F238E27FC236}">
                <a16:creationId xmlns:a16="http://schemas.microsoft.com/office/drawing/2014/main" id="{B459941F-3535-904D-B393-D2C36A6CB0B6}"/>
              </a:ext>
            </a:extLst>
          </p:cNvPr>
          <p:cNvCxnSpPr>
            <a:cxnSpLocks noChangeShapeType="1"/>
            <a:stCxn id="67604" idx="1"/>
            <a:endCxn id="67610" idx="1"/>
          </p:cNvCxnSpPr>
          <p:nvPr/>
        </p:nvCxnSpPr>
        <p:spPr bwMode="auto">
          <a:xfrm flipH="1">
            <a:off x="843994" y="4552429"/>
            <a:ext cx="1958161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5" name="AutoShape 41">
            <a:extLst>
              <a:ext uri="{FF2B5EF4-FFF2-40B4-BE49-F238E27FC236}">
                <a16:creationId xmlns:a16="http://schemas.microsoft.com/office/drawing/2014/main" id="{116BB397-39B3-5B4C-B829-BEF1A7E82E6A}"/>
              </a:ext>
            </a:extLst>
          </p:cNvPr>
          <p:cNvCxnSpPr>
            <a:cxnSpLocks noChangeShapeType="1"/>
            <a:stCxn id="67619" idx="1"/>
            <a:endCxn id="67598" idx="1"/>
          </p:cNvCxnSpPr>
          <p:nvPr/>
        </p:nvCxnSpPr>
        <p:spPr bwMode="auto">
          <a:xfrm>
            <a:off x="3981605" y="5581385"/>
            <a:ext cx="1058709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6" name="AutoShape 42">
            <a:extLst>
              <a:ext uri="{FF2B5EF4-FFF2-40B4-BE49-F238E27FC236}">
                <a16:creationId xmlns:a16="http://schemas.microsoft.com/office/drawing/2014/main" id="{F72030BE-B80A-384C-B6E6-D21404C2C8C5}"/>
              </a:ext>
            </a:extLst>
          </p:cNvPr>
          <p:cNvCxnSpPr>
            <a:cxnSpLocks noChangeShapeType="1"/>
            <a:stCxn id="67598" idx="1"/>
            <a:endCxn id="67607" idx="1"/>
          </p:cNvCxnSpPr>
          <p:nvPr/>
        </p:nvCxnSpPr>
        <p:spPr bwMode="auto">
          <a:xfrm>
            <a:off x="5040314" y="5924370"/>
            <a:ext cx="1494437" cy="3426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7" name="AutoShape 43">
            <a:extLst>
              <a:ext uri="{FF2B5EF4-FFF2-40B4-BE49-F238E27FC236}">
                <a16:creationId xmlns:a16="http://schemas.microsoft.com/office/drawing/2014/main" id="{70ED7C24-4842-694A-8F6F-B54D0FFCBD0C}"/>
              </a:ext>
            </a:extLst>
          </p:cNvPr>
          <p:cNvCxnSpPr>
            <a:cxnSpLocks noChangeShapeType="1"/>
            <a:stCxn id="67613" idx="1"/>
            <a:endCxn id="67601" idx="1"/>
          </p:cNvCxnSpPr>
          <p:nvPr/>
        </p:nvCxnSpPr>
        <p:spPr bwMode="auto">
          <a:xfrm>
            <a:off x="6861987" y="6610032"/>
            <a:ext cx="1622179" cy="1994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8" name="AutoShape 44">
            <a:extLst>
              <a:ext uri="{FF2B5EF4-FFF2-40B4-BE49-F238E27FC236}">
                <a16:creationId xmlns:a16="http://schemas.microsoft.com/office/drawing/2014/main" id="{19755861-9644-7440-8ACB-FAE9A0F37BE1}"/>
              </a:ext>
            </a:extLst>
          </p:cNvPr>
          <p:cNvCxnSpPr>
            <a:cxnSpLocks noChangeShapeType="1"/>
            <a:stCxn id="67616" idx="1"/>
            <a:endCxn id="67619" idx="1"/>
          </p:cNvCxnSpPr>
          <p:nvPr/>
        </p:nvCxnSpPr>
        <p:spPr bwMode="auto">
          <a:xfrm>
            <a:off x="3799612" y="5238400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9" name="AutoShape 45">
            <a:extLst>
              <a:ext uri="{FF2B5EF4-FFF2-40B4-BE49-F238E27FC236}">
                <a16:creationId xmlns:a16="http://schemas.microsoft.com/office/drawing/2014/main" id="{3B5F8C86-7B6C-BD4F-9BAD-FB4BAF2F1567}"/>
              </a:ext>
            </a:extLst>
          </p:cNvPr>
          <p:cNvCxnSpPr>
            <a:cxnSpLocks noChangeShapeType="1"/>
            <a:stCxn id="67607" idx="1"/>
            <a:endCxn id="67613" idx="1"/>
          </p:cNvCxnSpPr>
          <p:nvPr/>
        </p:nvCxnSpPr>
        <p:spPr bwMode="auto">
          <a:xfrm>
            <a:off x="6534750" y="6267047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630" name="Oval 46">
            <a:extLst>
              <a:ext uri="{FF2B5EF4-FFF2-40B4-BE49-F238E27FC236}">
                <a16:creationId xmlns:a16="http://schemas.microsoft.com/office/drawing/2014/main" id="{A6E3D65E-16EC-D54A-ABD6-DC356CACE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5" y="4803544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7631" name="AutoShape 47">
            <a:extLst>
              <a:ext uri="{FF2B5EF4-FFF2-40B4-BE49-F238E27FC236}">
                <a16:creationId xmlns:a16="http://schemas.microsoft.com/office/drawing/2014/main" id="{E0538B13-A857-014E-9FBA-4B493054F432}"/>
              </a:ext>
            </a:extLst>
          </p:cNvPr>
          <p:cNvCxnSpPr>
            <a:cxnSpLocks noChangeShapeType="1"/>
            <a:stCxn id="67610" idx="1"/>
            <a:endCxn id="67630" idx="7"/>
          </p:cNvCxnSpPr>
          <p:nvPr/>
        </p:nvCxnSpPr>
        <p:spPr bwMode="auto">
          <a:xfrm flipH="1" flipV="1">
            <a:off x="642656" y="4817383"/>
            <a:ext cx="201338" cy="7803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7632" name="Group 48">
            <a:extLst>
              <a:ext uri="{FF2B5EF4-FFF2-40B4-BE49-F238E27FC236}">
                <a16:creationId xmlns:a16="http://schemas.microsoft.com/office/drawing/2014/main" id="{021E8CDD-C98B-F64B-87C3-081F21089A9F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7633" name="Oval 49">
              <a:extLst>
                <a:ext uri="{FF2B5EF4-FFF2-40B4-BE49-F238E27FC236}">
                  <a16:creationId xmlns:a16="http://schemas.microsoft.com/office/drawing/2014/main" id="{26B004FF-1F72-C647-97F7-A12E45674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34" name="AutoShape 50">
              <a:extLst>
                <a:ext uri="{FF2B5EF4-FFF2-40B4-BE49-F238E27FC236}">
                  <a16:creationId xmlns:a16="http://schemas.microsoft.com/office/drawing/2014/main" id="{B908CD73-D590-A34E-BE92-D37FACC1B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17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7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7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7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7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7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7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7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5674-66AC-4614-978A-8A5EA148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0D5D-0958-424D-A0EC-01CF65077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2F58A-7D97-49D2-8B5E-0E9C292892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B295B-0A76-4E22-98B2-B3BF2A2A68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113EAD-1A60-4AFF-B1CE-E59426B46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31" y="1206760"/>
            <a:ext cx="8656610" cy="577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80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1C35-B7E9-AD43-99C8-95170559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(Reliability)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42C8-5750-0341-86AA-B64ED9D3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4917"/>
            <a:ext cx="10096296" cy="65674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When using 2-d parity, you used 1 byte of metadata for every 2 bytes of data. Is there a more efficient technique for fixing errors in terms of space (not taking up 1/3 of disk).</a:t>
            </a:r>
          </a:p>
          <a:p>
            <a:r>
              <a:rPr lang="en-US" dirty="0"/>
              <a:t>What if we were allocating a block when the computer lost power, would we still set the block to free?</a:t>
            </a:r>
          </a:p>
          <a:p>
            <a:r>
              <a:rPr lang="en-US" dirty="0"/>
              <a:t>In RAID 0 and other striped RAIDs, how to keep track of blocks on different disks?</a:t>
            </a:r>
          </a:p>
          <a:p>
            <a:r>
              <a:rPr lang="en-US" dirty="0"/>
              <a:t>is raid 4 &amp; 5 more commonly used than 1?</a:t>
            </a:r>
          </a:p>
          <a:p>
            <a:r>
              <a:rPr lang="en-US" dirty="0"/>
              <a:t>can we catch multiple bit errors using parity bits?</a:t>
            </a:r>
          </a:p>
          <a:p>
            <a:r>
              <a:rPr lang="en-US" dirty="0"/>
              <a:t>In checking for consistency, how can a bit be set to 2 in the duplicate free/allocated block example?</a:t>
            </a:r>
          </a:p>
          <a:p>
            <a:r>
              <a:rPr lang="en-US" dirty="0"/>
              <a:t>what happens if you get an error in the parity bits? seems like it could corrupt the whole file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4ABDD-19CE-BF49-AD01-C8301EAADB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5C873-401D-FF41-BA45-23F3EB3808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0261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9" name="Rectangle 11">
            <a:extLst>
              <a:ext uri="{FF2B5EF4-FFF2-40B4-BE49-F238E27FC236}">
                <a16:creationId xmlns:a16="http://schemas.microsoft.com/office/drawing/2014/main" id="{FDB2A5F5-7D5E-7B4C-9F40-F197377F4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C-SCAN</a:t>
            </a:r>
          </a:p>
        </p:txBody>
      </p:sp>
      <p:sp>
        <p:nvSpPr>
          <p:cNvPr id="68620" name="Rectangle 12">
            <a:extLst>
              <a:ext uri="{FF2B5EF4-FFF2-40B4-BE49-F238E27FC236}">
                <a16:creationId xmlns:a16="http://schemas.microsoft.com/office/drawing/2014/main" id="{2AD7B79B-9DB2-5245-9955-092ECCCCF7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013178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Identical to SCAN, except head returns to cylinder 0 when it reaches the end of the disk</a:t>
            </a:r>
          </a:p>
          <a:p>
            <a:pPr lvl="1"/>
            <a:r>
              <a:rPr lang="en-US" altLang="en-US"/>
              <a:t>Treats cylinder list as a circular list that wraps around the disk</a:t>
            </a:r>
          </a:p>
          <a:p>
            <a:pPr lvl="1"/>
            <a:r>
              <a:rPr lang="en-US" altLang="en-US"/>
              <a:t>Waiting time is more uniform for cylinders near the edge of the disk</a:t>
            </a:r>
          </a:p>
          <a:p>
            <a:r>
              <a:rPr lang="en-US" altLang="en-US"/>
              <a:t>Seek order = 73, 77, 100, 133, 140, 175, 199, 0, 8, 51</a:t>
            </a:r>
          </a:p>
          <a:p>
            <a:r>
              <a:rPr lang="en-US" altLang="en-US"/>
              <a:t>Distance = 10 + 4 + 23 + 33 + 7 + 35 + 24 + 199 + 8 + 43 = 386 </a:t>
            </a:r>
            <a:r>
              <a:rPr lang="en-US" altLang="en-US" err="1"/>
              <a:t>cyls</a:t>
            </a:r>
            <a:endParaRPr lang="en-US" altLang="en-US"/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A099D538-776C-5341-A9FA-6230C59791F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1664F66E-C9C1-1F4B-BBB4-3DBD29644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22280B4-419D-D947-995D-F5E9643932D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610" name="Line 2">
            <a:extLst>
              <a:ext uri="{FF2B5EF4-FFF2-40B4-BE49-F238E27FC236}">
                <a16:creationId xmlns:a16="http://schemas.microsoft.com/office/drawing/2014/main" id="{A908084C-C6E9-3444-ACE3-17DAB9232C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1" name="Line 3">
            <a:extLst>
              <a:ext uri="{FF2B5EF4-FFF2-40B4-BE49-F238E27FC236}">
                <a16:creationId xmlns:a16="http://schemas.microsoft.com/office/drawing/2014/main" id="{C9CFD07B-649C-9C45-A524-3C043AE487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2" name="Line 4">
            <a:extLst>
              <a:ext uri="{FF2B5EF4-FFF2-40B4-BE49-F238E27FC236}">
                <a16:creationId xmlns:a16="http://schemas.microsoft.com/office/drawing/2014/main" id="{9EB6E036-9B88-704E-920D-6A3FF8A135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3" name="Line 5">
            <a:extLst>
              <a:ext uri="{FF2B5EF4-FFF2-40B4-BE49-F238E27FC236}">
                <a16:creationId xmlns:a16="http://schemas.microsoft.com/office/drawing/2014/main" id="{B5ECBF81-377F-644C-A4D5-C7E7AFE36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4" name="Line 6">
            <a:extLst>
              <a:ext uri="{FF2B5EF4-FFF2-40B4-BE49-F238E27FC236}">
                <a16:creationId xmlns:a16="http://schemas.microsoft.com/office/drawing/2014/main" id="{B8B8ECAC-34BC-5A48-8D44-A8436DC8D4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5" name="Line 7">
            <a:extLst>
              <a:ext uri="{FF2B5EF4-FFF2-40B4-BE49-F238E27FC236}">
                <a16:creationId xmlns:a16="http://schemas.microsoft.com/office/drawing/2014/main" id="{6F88225D-EEF4-D945-B192-6928BDA50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6" name="Line 8">
            <a:extLst>
              <a:ext uri="{FF2B5EF4-FFF2-40B4-BE49-F238E27FC236}">
                <a16:creationId xmlns:a16="http://schemas.microsoft.com/office/drawing/2014/main" id="{3D9C4248-3628-9544-A422-49328CE119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7" name="Line 9">
            <a:extLst>
              <a:ext uri="{FF2B5EF4-FFF2-40B4-BE49-F238E27FC236}">
                <a16:creationId xmlns:a16="http://schemas.microsoft.com/office/drawing/2014/main" id="{3C597BAE-3A96-9C46-944E-28ED96ABA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8" name="Rectangle 10">
            <a:extLst>
              <a:ext uri="{FF2B5EF4-FFF2-40B4-BE49-F238E27FC236}">
                <a16:creationId xmlns:a16="http://schemas.microsoft.com/office/drawing/2014/main" id="{0C1D6582-AA44-9548-82C3-B9791563B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8621" name="Group 13">
            <a:extLst>
              <a:ext uri="{FF2B5EF4-FFF2-40B4-BE49-F238E27FC236}">
                <a16:creationId xmlns:a16="http://schemas.microsoft.com/office/drawing/2014/main" id="{D074C8EB-381F-C64F-BCE3-4032E1E89A2E}"/>
              </a:ext>
            </a:extLst>
          </p:cNvPr>
          <p:cNvGrpSpPr>
            <a:grpSpLocks/>
          </p:cNvGrpSpPr>
          <p:nvPr/>
        </p:nvGrpSpPr>
        <p:grpSpPr bwMode="auto">
          <a:xfrm>
            <a:off x="5021066" y="5053783"/>
            <a:ext cx="479980" cy="510008"/>
            <a:chOff x="1104" y="2832"/>
            <a:chExt cx="288" cy="410"/>
          </a:xfrm>
        </p:grpSpPr>
        <p:sp>
          <p:nvSpPr>
            <p:cNvPr id="68622" name="Rectangle 14">
              <a:extLst>
                <a:ext uri="{FF2B5EF4-FFF2-40B4-BE49-F238E27FC236}">
                  <a16:creationId xmlns:a16="http://schemas.microsoft.com/office/drawing/2014/main" id="{16DAE18A-62D5-194A-A02D-18DF01945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3" name="Text Box 15">
              <a:extLst>
                <a:ext uri="{FF2B5EF4-FFF2-40B4-BE49-F238E27FC236}">
                  <a16:creationId xmlns:a16="http://schemas.microsoft.com/office/drawing/2014/main" id="{CE67039B-6A00-004A-9812-DEB45EE98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8624" name="Group 16">
            <a:extLst>
              <a:ext uri="{FF2B5EF4-FFF2-40B4-BE49-F238E27FC236}">
                <a16:creationId xmlns:a16="http://schemas.microsoft.com/office/drawing/2014/main" id="{AC77BB33-3C4A-B64B-A302-2EB1B5164A65}"/>
              </a:ext>
            </a:extLst>
          </p:cNvPr>
          <p:cNvGrpSpPr>
            <a:grpSpLocks/>
          </p:cNvGrpSpPr>
          <p:nvPr/>
        </p:nvGrpSpPr>
        <p:grpSpPr bwMode="auto">
          <a:xfrm>
            <a:off x="8464918" y="5939245"/>
            <a:ext cx="479980" cy="509427"/>
            <a:chOff x="1104" y="2832"/>
            <a:chExt cx="288" cy="412"/>
          </a:xfrm>
        </p:grpSpPr>
        <p:sp>
          <p:nvSpPr>
            <p:cNvPr id="68625" name="Rectangle 17">
              <a:extLst>
                <a:ext uri="{FF2B5EF4-FFF2-40B4-BE49-F238E27FC236}">
                  <a16:creationId xmlns:a16="http://schemas.microsoft.com/office/drawing/2014/main" id="{37D36E14-6508-0F4C-A33E-CB35C04B9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6" name="Text Box 18">
              <a:extLst>
                <a:ext uri="{FF2B5EF4-FFF2-40B4-BE49-F238E27FC236}">
                  <a16:creationId xmlns:a16="http://schemas.microsoft.com/office/drawing/2014/main" id="{EB84921E-30FC-0845-B261-B19467B66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8627" name="Group 19">
            <a:extLst>
              <a:ext uri="{FF2B5EF4-FFF2-40B4-BE49-F238E27FC236}">
                <a16:creationId xmlns:a16="http://schemas.microsoft.com/office/drawing/2014/main" id="{64531B5B-0035-3C46-B60C-0E77E9F06837}"/>
              </a:ext>
            </a:extLst>
          </p:cNvPr>
          <p:cNvGrpSpPr>
            <a:grpSpLocks/>
          </p:cNvGrpSpPr>
          <p:nvPr/>
        </p:nvGrpSpPr>
        <p:grpSpPr bwMode="auto">
          <a:xfrm>
            <a:off x="2772406" y="6635715"/>
            <a:ext cx="414981" cy="510008"/>
            <a:chOff x="1104" y="2832"/>
            <a:chExt cx="249" cy="410"/>
          </a:xfrm>
        </p:grpSpPr>
        <p:sp>
          <p:nvSpPr>
            <p:cNvPr id="68628" name="Rectangle 20">
              <a:extLst>
                <a:ext uri="{FF2B5EF4-FFF2-40B4-BE49-F238E27FC236}">
                  <a16:creationId xmlns:a16="http://schemas.microsoft.com/office/drawing/2014/main" id="{0AD0F7B9-FB37-1944-9137-CE421B7DA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9" name="Text Box 21">
              <a:extLst>
                <a:ext uri="{FF2B5EF4-FFF2-40B4-BE49-F238E27FC236}">
                  <a16:creationId xmlns:a16="http://schemas.microsoft.com/office/drawing/2014/main" id="{6AB84A18-C2B3-3C43-A302-D4BDB2053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8630" name="Group 22">
            <a:extLst>
              <a:ext uri="{FF2B5EF4-FFF2-40B4-BE49-F238E27FC236}">
                <a16:creationId xmlns:a16="http://schemas.microsoft.com/office/drawing/2014/main" id="{AF654B9A-95C4-1C48-9DE8-0D6EE1AE382C}"/>
              </a:ext>
            </a:extLst>
          </p:cNvPr>
          <p:cNvGrpSpPr>
            <a:grpSpLocks/>
          </p:cNvGrpSpPr>
          <p:nvPr/>
        </p:nvGrpSpPr>
        <p:grpSpPr bwMode="auto">
          <a:xfrm>
            <a:off x="6515501" y="5396768"/>
            <a:ext cx="479980" cy="509427"/>
            <a:chOff x="1104" y="2832"/>
            <a:chExt cx="288" cy="412"/>
          </a:xfrm>
        </p:grpSpPr>
        <p:sp>
          <p:nvSpPr>
            <p:cNvPr id="68631" name="Rectangle 23">
              <a:extLst>
                <a:ext uri="{FF2B5EF4-FFF2-40B4-BE49-F238E27FC236}">
                  <a16:creationId xmlns:a16="http://schemas.microsoft.com/office/drawing/2014/main" id="{32EA519A-9CCD-4741-A1BF-9ACB5051F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2" name="Text Box 24">
              <a:extLst>
                <a:ext uri="{FF2B5EF4-FFF2-40B4-BE49-F238E27FC236}">
                  <a16:creationId xmlns:a16="http://schemas.microsoft.com/office/drawing/2014/main" id="{F621AD76-2C64-2143-8540-BDA660AB9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8633" name="Group 25">
            <a:extLst>
              <a:ext uri="{FF2B5EF4-FFF2-40B4-BE49-F238E27FC236}">
                <a16:creationId xmlns:a16="http://schemas.microsoft.com/office/drawing/2014/main" id="{DDE6DBA7-F116-AD42-9504-6428679E1F0C}"/>
              </a:ext>
            </a:extLst>
          </p:cNvPr>
          <p:cNvGrpSpPr>
            <a:grpSpLocks/>
          </p:cNvGrpSpPr>
          <p:nvPr/>
        </p:nvGrpSpPr>
        <p:grpSpPr bwMode="auto">
          <a:xfrm>
            <a:off x="840496" y="6467722"/>
            <a:ext cx="346652" cy="510008"/>
            <a:chOff x="1104" y="2832"/>
            <a:chExt cx="208" cy="410"/>
          </a:xfrm>
        </p:grpSpPr>
        <p:sp>
          <p:nvSpPr>
            <p:cNvPr id="68634" name="Rectangle 26">
              <a:extLst>
                <a:ext uri="{FF2B5EF4-FFF2-40B4-BE49-F238E27FC236}">
                  <a16:creationId xmlns:a16="http://schemas.microsoft.com/office/drawing/2014/main" id="{A4F84701-2DD2-6C44-881D-7832B5FE7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5" name="Text Box 27">
              <a:extLst>
                <a:ext uri="{FF2B5EF4-FFF2-40B4-BE49-F238E27FC236}">
                  <a16:creationId xmlns:a16="http://schemas.microsoft.com/office/drawing/2014/main" id="{615206E6-6E8E-F340-A526-96963B7357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8636" name="Group 28">
            <a:extLst>
              <a:ext uri="{FF2B5EF4-FFF2-40B4-BE49-F238E27FC236}">
                <a16:creationId xmlns:a16="http://schemas.microsoft.com/office/drawing/2014/main" id="{B019B18F-575C-854B-99CA-2C64245BD69F}"/>
              </a:ext>
            </a:extLst>
          </p:cNvPr>
          <p:cNvGrpSpPr>
            <a:grpSpLocks/>
          </p:cNvGrpSpPr>
          <p:nvPr/>
        </p:nvGrpSpPr>
        <p:grpSpPr bwMode="auto">
          <a:xfrm>
            <a:off x="6842737" y="5739753"/>
            <a:ext cx="479980" cy="509427"/>
            <a:chOff x="1104" y="2832"/>
            <a:chExt cx="288" cy="412"/>
          </a:xfrm>
        </p:grpSpPr>
        <p:sp>
          <p:nvSpPr>
            <p:cNvPr id="68637" name="Rectangle 29">
              <a:extLst>
                <a:ext uri="{FF2B5EF4-FFF2-40B4-BE49-F238E27FC236}">
                  <a16:creationId xmlns:a16="http://schemas.microsoft.com/office/drawing/2014/main" id="{B577A350-6B86-4746-9882-9C6017178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8" name="Text Box 30">
              <a:extLst>
                <a:ext uri="{FF2B5EF4-FFF2-40B4-BE49-F238E27FC236}">
                  <a16:creationId xmlns:a16="http://schemas.microsoft.com/office/drawing/2014/main" id="{462619C3-425D-5D4F-B5FE-90716E20A7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8639" name="Group 31">
            <a:extLst>
              <a:ext uri="{FF2B5EF4-FFF2-40B4-BE49-F238E27FC236}">
                <a16:creationId xmlns:a16="http://schemas.microsoft.com/office/drawing/2014/main" id="{F380CD1D-2637-B445-B7A7-28783A189D94}"/>
              </a:ext>
            </a:extLst>
          </p:cNvPr>
          <p:cNvGrpSpPr>
            <a:grpSpLocks/>
          </p:cNvGrpSpPr>
          <p:nvPr/>
        </p:nvGrpSpPr>
        <p:grpSpPr bwMode="auto">
          <a:xfrm>
            <a:off x="3780363" y="4367812"/>
            <a:ext cx="414981" cy="510008"/>
            <a:chOff x="1104" y="2832"/>
            <a:chExt cx="249" cy="410"/>
          </a:xfrm>
        </p:grpSpPr>
        <p:sp>
          <p:nvSpPr>
            <p:cNvPr id="68640" name="Rectangle 32">
              <a:extLst>
                <a:ext uri="{FF2B5EF4-FFF2-40B4-BE49-F238E27FC236}">
                  <a16:creationId xmlns:a16="http://schemas.microsoft.com/office/drawing/2014/main" id="{49AF6F49-D223-8941-B6A1-DD3DE642C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41" name="Text Box 33">
              <a:extLst>
                <a:ext uri="{FF2B5EF4-FFF2-40B4-BE49-F238E27FC236}">
                  <a16:creationId xmlns:a16="http://schemas.microsoft.com/office/drawing/2014/main" id="{2C1011AB-B070-8F4B-BACE-919112320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8642" name="Group 34">
            <a:extLst>
              <a:ext uri="{FF2B5EF4-FFF2-40B4-BE49-F238E27FC236}">
                <a16:creationId xmlns:a16="http://schemas.microsoft.com/office/drawing/2014/main" id="{996D65F9-9739-A845-B037-C81001EA849A}"/>
              </a:ext>
            </a:extLst>
          </p:cNvPr>
          <p:cNvGrpSpPr>
            <a:grpSpLocks/>
          </p:cNvGrpSpPr>
          <p:nvPr/>
        </p:nvGrpSpPr>
        <p:grpSpPr bwMode="auto">
          <a:xfrm>
            <a:off x="3962355" y="4710797"/>
            <a:ext cx="414981" cy="510008"/>
            <a:chOff x="1104" y="2832"/>
            <a:chExt cx="249" cy="410"/>
          </a:xfrm>
        </p:grpSpPr>
        <p:sp>
          <p:nvSpPr>
            <p:cNvPr id="68643" name="Rectangle 35">
              <a:extLst>
                <a:ext uri="{FF2B5EF4-FFF2-40B4-BE49-F238E27FC236}">
                  <a16:creationId xmlns:a16="http://schemas.microsoft.com/office/drawing/2014/main" id="{2105591A-6A6C-C941-9192-7762F6DE0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44" name="Text Box 36">
              <a:extLst>
                <a:ext uri="{FF2B5EF4-FFF2-40B4-BE49-F238E27FC236}">
                  <a16:creationId xmlns:a16="http://schemas.microsoft.com/office/drawing/2014/main" id="{F01F3B67-0379-454B-ACC5-54D558688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8645" name="Text Box 37">
            <a:extLst>
              <a:ext uri="{FF2B5EF4-FFF2-40B4-BE49-F238E27FC236}">
                <a16:creationId xmlns:a16="http://schemas.microsoft.com/office/drawing/2014/main" id="{EEBE382C-63DF-7340-8772-BC1A03001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8646" name="AutoShape 38">
            <a:extLst>
              <a:ext uri="{FF2B5EF4-FFF2-40B4-BE49-F238E27FC236}">
                <a16:creationId xmlns:a16="http://schemas.microsoft.com/office/drawing/2014/main" id="{B4771BC3-97F3-584D-920B-55AAEAA3D7CC}"/>
              </a:ext>
            </a:extLst>
          </p:cNvPr>
          <p:cNvCxnSpPr>
            <a:cxnSpLocks noChangeShapeType="1"/>
            <a:stCxn id="68658" idx="3"/>
            <a:endCxn id="68653" idx="2"/>
          </p:cNvCxnSpPr>
          <p:nvPr/>
        </p:nvCxnSpPr>
        <p:spPr bwMode="auto">
          <a:xfrm flipH="1">
            <a:off x="488759" y="6311979"/>
            <a:ext cx="8849369" cy="11899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7" name="AutoShape 39">
            <a:extLst>
              <a:ext uri="{FF2B5EF4-FFF2-40B4-BE49-F238E27FC236}">
                <a16:creationId xmlns:a16="http://schemas.microsoft.com/office/drawing/2014/main" id="{A025F28B-6569-DF47-B775-0A4A23224CD2}"/>
              </a:ext>
            </a:extLst>
          </p:cNvPr>
          <p:cNvCxnSpPr>
            <a:cxnSpLocks noChangeShapeType="1"/>
            <a:stCxn id="68634" idx="1"/>
            <a:endCxn id="68628" idx="1"/>
          </p:cNvCxnSpPr>
          <p:nvPr/>
        </p:nvCxnSpPr>
        <p:spPr bwMode="auto">
          <a:xfrm>
            <a:off x="840494" y="6725836"/>
            <a:ext cx="1931912" cy="16799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8" name="AutoShape 40">
            <a:extLst>
              <a:ext uri="{FF2B5EF4-FFF2-40B4-BE49-F238E27FC236}">
                <a16:creationId xmlns:a16="http://schemas.microsoft.com/office/drawing/2014/main" id="{3BDBBAAD-E354-3D4A-AE3D-A57C137CDC82}"/>
              </a:ext>
            </a:extLst>
          </p:cNvPr>
          <p:cNvCxnSpPr>
            <a:cxnSpLocks noChangeShapeType="1"/>
            <a:stCxn id="68643" idx="1"/>
            <a:endCxn id="68622" idx="1"/>
          </p:cNvCxnSpPr>
          <p:nvPr/>
        </p:nvCxnSpPr>
        <p:spPr bwMode="auto">
          <a:xfrm>
            <a:off x="3962356" y="4968911"/>
            <a:ext cx="1058710" cy="3429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9" name="AutoShape 41">
            <a:extLst>
              <a:ext uri="{FF2B5EF4-FFF2-40B4-BE49-F238E27FC236}">
                <a16:creationId xmlns:a16="http://schemas.microsoft.com/office/drawing/2014/main" id="{DEC13DCF-A097-8E49-B15E-0E573E9250D1}"/>
              </a:ext>
            </a:extLst>
          </p:cNvPr>
          <p:cNvCxnSpPr>
            <a:cxnSpLocks noChangeShapeType="1"/>
            <a:stCxn id="68622" idx="1"/>
            <a:endCxn id="68631" idx="1"/>
          </p:cNvCxnSpPr>
          <p:nvPr/>
        </p:nvCxnSpPr>
        <p:spPr bwMode="auto">
          <a:xfrm>
            <a:off x="5021066" y="5311897"/>
            <a:ext cx="1494436" cy="3426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0" name="AutoShape 42">
            <a:extLst>
              <a:ext uri="{FF2B5EF4-FFF2-40B4-BE49-F238E27FC236}">
                <a16:creationId xmlns:a16="http://schemas.microsoft.com/office/drawing/2014/main" id="{8C9B882D-1FE8-3F4D-81BF-9192264F624F}"/>
              </a:ext>
            </a:extLst>
          </p:cNvPr>
          <p:cNvCxnSpPr>
            <a:cxnSpLocks noChangeShapeType="1"/>
            <a:stCxn id="68637" idx="1"/>
            <a:endCxn id="68625" idx="1"/>
          </p:cNvCxnSpPr>
          <p:nvPr/>
        </p:nvCxnSpPr>
        <p:spPr bwMode="auto">
          <a:xfrm>
            <a:off x="6842738" y="5997558"/>
            <a:ext cx="1622180" cy="1994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1" name="AutoShape 43">
            <a:extLst>
              <a:ext uri="{FF2B5EF4-FFF2-40B4-BE49-F238E27FC236}">
                <a16:creationId xmlns:a16="http://schemas.microsoft.com/office/drawing/2014/main" id="{C3B8119C-CD13-7047-A1AF-64E0E7BD19F0}"/>
              </a:ext>
            </a:extLst>
          </p:cNvPr>
          <p:cNvCxnSpPr>
            <a:cxnSpLocks noChangeShapeType="1"/>
            <a:stCxn id="68640" idx="1"/>
            <a:endCxn id="68643" idx="1"/>
          </p:cNvCxnSpPr>
          <p:nvPr/>
        </p:nvCxnSpPr>
        <p:spPr bwMode="auto">
          <a:xfrm>
            <a:off x="3780363" y="4625926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2" name="AutoShape 44">
            <a:extLst>
              <a:ext uri="{FF2B5EF4-FFF2-40B4-BE49-F238E27FC236}">
                <a16:creationId xmlns:a16="http://schemas.microsoft.com/office/drawing/2014/main" id="{A2A95337-C4EE-614E-B693-5EEE2D96AE1B}"/>
              </a:ext>
            </a:extLst>
          </p:cNvPr>
          <p:cNvCxnSpPr>
            <a:cxnSpLocks noChangeShapeType="1"/>
            <a:stCxn id="68631" idx="1"/>
            <a:endCxn id="68637" idx="1"/>
          </p:cNvCxnSpPr>
          <p:nvPr/>
        </p:nvCxnSpPr>
        <p:spPr bwMode="auto">
          <a:xfrm>
            <a:off x="6515501" y="5654573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653" name="Oval 45">
            <a:extLst>
              <a:ext uri="{FF2B5EF4-FFF2-40B4-BE49-F238E27FC236}">
                <a16:creationId xmlns:a16="http://schemas.microsoft.com/office/drawing/2014/main" id="{B5F70846-733E-D340-A29D-5066FE33F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8" y="6383726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8654" name="AutoShape 46">
            <a:extLst>
              <a:ext uri="{FF2B5EF4-FFF2-40B4-BE49-F238E27FC236}">
                <a16:creationId xmlns:a16="http://schemas.microsoft.com/office/drawing/2014/main" id="{8A4222D9-8CC3-3B43-8F1D-3BA355CC309E}"/>
              </a:ext>
            </a:extLst>
          </p:cNvPr>
          <p:cNvCxnSpPr>
            <a:cxnSpLocks noChangeShapeType="1"/>
            <a:stCxn id="68653" idx="5"/>
            <a:endCxn id="68634" idx="1"/>
          </p:cNvCxnSpPr>
          <p:nvPr/>
        </p:nvCxnSpPr>
        <p:spPr bwMode="auto">
          <a:xfrm>
            <a:off x="586659" y="6464383"/>
            <a:ext cx="253835" cy="26145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8655" name="Group 47">
            <a:extLst>
              <a:ext uri="{FF2B5EF4-FFF2-40B4-BE49-F238E27FC236}">
                <a16:creationId xmlns:a16="http://schemas.microsoft.com/office/drawing/2014/main" id="{4B1B7C20-72E0-E147-B065-434BFA9453B9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8656" name="Oval 48">
              <a:extLst>
                <a:ext uri="{FF2B5EF4-FFF2-40B4-BE49-F238E27FC236}">
                  <a16:creationId xmlns:a16="http://schemas.microsoft.com/office/drawing/2014/main" id="{3FD8D46F-BCE9-4B48-9D48-560849817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57" name="AutoShape 49">
              <a:extLst>
                <a:ext uri="{FF2B5EF4-FFF2-40B4-BE49-F238E27FC236}">
                  <a16:creationId xmlns:a16="http://schemas.microsoft.com/office/drawing/2014/main" id="{739650A5-7917-7345-B5E6-FADE17046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68658" name="Oval 50">
            <a:extLst>
              <a:ext uri="{FF2B5EF4-FFF2-40B4-BE49-F238E27FC236}">
                <a16:creationId xmlns:a16="http://schemas.microsoft.com/office/drawing/2014/main" id="{50E059AF-E4A7-8449-B902-D72DB827C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4129" y="6215733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8659" name="AutoShape 51">
            <a:extLst>
              <a:ext uri="{FF2B5EF4-FFF2-40B4-BE49-F238E27FC236}">
                <a16:creationId xmlns:a16="http://schemas.microsoft.com/office/drawing/2014/main" id="{14DC3EC5-4BE8-4949-A4B1-28A610246034}"/>
              </a:ext>
            </a:extLst>
          </p:cNvPr>
          <p:cNvCxnSpPr>
            <a:cxnSpLocks noChangeShapeType="1"/>
            <a:stCxn id="68656" idx="4"/>
            <a:endCxn id="68640" idx="1"/>
          </p:cNvCxnSpPr>
          <p:nvPr/>
        </p:nvCxnSpPr>
        <p:spPr bwMode="auto">
          <a:xfrm>
            <a:off x="3576501" y="4373062"/>
            <a:ext cx="203863" cy="2528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60" name="AutoShape 52">
            <a:extLst>
              <a:ext uri="{FF2B5EF4-FFF2-40B4-BE49-F238E27FC236}">
                <a16:creationId xmlns:a16="http://schemas.microsoft.com/office/drawing/2014/main" id="{02DCD9EF-3DF4-B041-AF87-F8A3AB13586B}"/>
              </a:ext>
            </a:extLst>
          </p:cNvPr>
          <p:cNvCxnSpPr>
            <a:cxnSpLocks noChangeShapeType="1"/>
            <a:stCxn id="68625" idx="1"/>
            <a:endCxn id="68658" idx="1"/>
          </p:cNvCxnSpPr>
          <p:nvPr/>
        </p:nvCxnSpPr>
        <p:spPr bwMode="auto">
          <a:xfrm>
            <a:off x="8464919" y="6197050"/>
            <a:ext cx="873305" cy="3252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167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8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8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8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43" name="Rectangle 11">
            <a:extLst>
              <a:ext uri="{FF2B5EF4-FFF2-40B4-BE49-F238E27FC236}">
                <a16:creationId xmlns:a16="http://schemas.microsoft.com/office/drawing/2014/main" id="{63AA8EC3-2FA3-0C43-83D2-7DB740783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C-LOOK</a:t>
            </a:r>
          </a:p>
        </p:txBody>
      </p:sp>
      <p:sp>
        <p:nvSpPr>
          <p:cNvPr id="69644" name="Rectangle 12">
            <a:extLst>
              <a:ext uri="{FF2B5EF4-FFF2-40B4-BE49-F238E27FC236}">
                <a16:creationId xmlns:a16="http://schemas.microsoft.com/office/drawing/2014/main" id="{9A6E6B02-3F06-C94E-9CC9-9450FE2317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06352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Identical to C-SCAN, except head only travels as far as the last request in each direction</a:t>
            </a:r>
          </a:p>
          <a:p>
            <a:pPr lvl="1"/>
            <a:r>
              <a:rPr lang="en-US" altLang="en-US"/>
              <a:t>Saves seek time from last sector to end of disk</a:t>
            </a:r>
          </a:p>
          <a:p>
            <a:r>
              <a:rPr lang="en-US" altLang="en-US"/>
              <a:t>Seek order = 73, 77, 100, 133, 140, 175, 8, 51</a:t>
            </a:r>
          </a:p>
          <a:p>
            <a:r>
              <a:rPr lang="en-US" altLang="en-US"/>
              <a:t>Distance = 10 + 4 + 23 + 33 + 7 + 35 + 167 + 43 = 322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16D37640-8FD4-FE4E-ABF4-B92132C39F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BC84A75-5E5A-6C44-9520-0BF5A4FF3C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E5A85109-447A-9E4F-BD99-F977CD1C18D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634" name="Line 2">
            <a:extLst>
              <a:ext uri="{FF2B5EF4-FFF2-40B4-BE49-F238E27FC236}">
                <a16:creationId xmlns:a16="http://schemas.microsoft.com/office/drawing/2014/main" id="{0FB3F856-C0AC-6743-8435-07768F4090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5" name="Line 3">
            <a:extLst>
              <a:ext uri="{FF2B5EF4-FFF2-40B4-BE49-F238E27FC236}">
                <a16:creationId xmlns:a16="http://schemas.microsoft.com/office/drawing/2014/main" id="{A8652F53-FFCA-2844-82FC-8721C34360E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6" name="Line 4">
            <a:extLst>
              <a:ext uri="{FF2B5EF4-FFF2-40B4-BE49-F238E27FC236}">
                <a16:creationId xmlns:a16="http://schemas.microsoft.com/office/drawing/2014/main" id="{E10AF677-2E7D-6647-8CB2-B502AACE75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7" name="Line 5">
            <a:extLst>
              <a:ext uri="{FF2B5EF4-FFF2-40B4-BE49-F238E27FC236}">
                <a16:creationId xmlns:a16="http://schemas.microsoft.com/office/drawing/2014/main" id="{FE8A2418-28E1-5640-938E-8CBCFDBC3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8" name="Line 6">
            <a:extLst>
              <a:ext uri="{FF2B5EF4-FFF2-40B4-BE49-F238E27FC236}">
                <a16:creationId xmlns:a16="http://schemas.microsoft.com/office/drawing/2014/main" id="{56E4CD5A-4B0D-CA40-8A93-D63821F7C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9" name="Line 7">
            <a:extLst>
              <a:ext uri="{FF2B5EF4-FFF2-40B4-BE49-F238E27FC236}">
                <a16:creationId xmlns:a16="http://schemas.microsoft.com/office/drawing/2014/main" id="{DA62A0DF-14AC-674D-BC85-090CC6488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0" name="Line 8">
            <a:extLst>
              <a:ext uri="{FF2B5EF4-FFF2-40B4-BE49-F238E27FC236}">
                <a16:creationId xmlns:a16="http://schemas.microsoft.com/office/drawing/2014/main" id="{C847CDC1-96C1-8B4D-87B7-6CEF22AD0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1" name="Line 9">
            <a:extLst>
              <a:ext uri="{FF2B5EF4-FFF2-40B4-BE49-F238E27FC236}">
                <a16:creationId xmlns:a16="http://schemas.microsoft.com/office/drawing/2014/main" id="{E25382A1-0DDC-EE4F-9AD0-C82DE5278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2" name="Rectangle 10">
            <a:extLst>
              <a:ext uri="{FF2B5EF4-FFF2-40B4-BE49-F238E27FC236}">
                <a16:creationId xmlns:a16="http://schemas.microsoft.com/office/drawing/2014/main" id="{3FA237CC-AF49-FA41-A337-A5CA5FCC4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9645" name="Group 13">
            <a:extLst>
              <a:ext uri="{FF2B5EF4-FFF2-40B4-BE49-F238E27FC236}">
                <a16:creationId xmlns:a16="http://schemas.microsoft.com/office/drawing/2014/main" id="{70D25D42-7841-3947-AA5E-7E34300BA942}"/>
              </a:ext>
            </a:extLst>
          </p:cNvPr>
          <p:cNvGrpSpPr>
            <a:grpSpLocks/>
          </p:cNvGrpSpPr>
          <p:nvPr/>
        </p:nvGrpSpPr>
        <p:grpSpPr bwMode="auto">
          <a:xfrm>
            <a:off x="5021066" y="5053783"/>
            <a:ext cx="479980" cy="510008"/>
            <a:chOff x="1104" y="2832"/>
            <a:chExt cx="288" cy="410"/>
          </a:xfrm>
        </p:grpSpPr>
        <p:sp>
          <p:nvSpPr>
            <p:cNvPr id="69646" name="Rectangle 14">
              <a:extLst>
                <a:ext uri="{FF2B5EF4-FFF2-40B4-BE49-F238E27FC236}">
                  <a16:creationId xmlns:a16="http://schemas.microsoft.com/office/drawing/2014/main" id="{A2ABA66C-CBBF-7040-BDE2-1AB7C1F18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47" name="Text Box 15">
              <a:extLst>
                <a:ext uri="{FF2B5EF4-FFF2-40B4-BE49-F238E27FC236}">
                  <a16:creationId xmlns:a16="http://schemas.microsoft.com/office/drawing/2014/main" id="{5ACCC2B8-0C29-D344-BD0C-3D9B5B6C1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9648" name="Group 16">
            <a:extLst>
              <a:ext uri="{FF2B5EF4-FFF2-40B4-BE49-F238E27FC236}">
                <a16:creationId xmlns:a16="http://schemas.microsoft.com/office/drawing/2014/main" id="{FC27C27F-9A97-8743-992A-5BDE8047DCEE}"/>
              </a:ext>
            </a:extLst>
          </p:cNvPr>
          <p:cNvGrpSpPr>
            <a:grpSpLocks/>
          </p:cNvGrpSpPr>
          <p:nvPr/>
        </p:nvGrpSpPr>
        <p:grpSpPr bwMode="auto">
          <a:xfrm>
            <a:off x="8464918" y="5939245"/>
            <a:ext cx="479980" cy="509427"/>
            <a:chOff x="1104" y="2832"/>
            <a:chExt cx="288" cy="412"/>
          </a:xfrm>
        </p:grpSpPr>
        <p:sp>
          <p:nvSpPr>
            <p:cNvPr id="69649" name="Rectangle 17">
              <a:extLst>
                <a:ext uri="{FF2B5EF4-FFF2-40B4-BE49-F238E27FC236}">
                  <a16:creationId xmlns:a16="http://schemas.microsoft.com/office/drawing/2014/main" id="{7F42EB01-69F7-B24A-91CC-E6400E9A6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0" name="Text Box 18">
              <a:extLst>
                <a:ext uri="{FF2B5EF4-FFF2-40B4-BE49-F238E27FC236}">
                  <a16:creationId xmlns:a16="http://schemas.microsoft.com/office/drawing/2014/main" id="{99ECFCB8-97F4-6246-92F0-415ADB759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9651" name="Group 19">
            <a:extLst>
              <a:ext uri="{FF2B5EF4-FFF2-40B4-BE49-F238E27FC236}">
                <a16:creationId xmlns:a16="http://schemas.microsoft.com/office/drawing/2014/main" id="{A8D6B185-9546-3143-950C-4E7AEC327A37}"/>
              </a:ext>
            </a:extLst>
          </p:cNvPr>
          <p:cNvGrpSpPr>
            <a:grpSpLocks/>
          </p:cNvGrpSpPr>
          <p:nvPr/>
        </p:nvGrpSpPr>
        <p:grpSpPr bwMode="auto">
          <a:xfrm>
            <a:off x="2772406" y="6635715"/>
            <a:ext cx="414981" cy="510008"/>
            <a:chOff x="1104" y="2832"/>
            <a:chExt cx="249" cy="410"/>
          </a:xfrm>
        </p:grpSpPr>
        <p:sp>
          <p:nvSpPr>
            <p:cNvPr id="69652" name="Rectangle 20">
              <a:extLst>
                <a:ext uri="{FF2B5EF4-FFF2-40B4-BE49-F238E27FC236}">
                  <a16:creationId xmlns:a16="http://schemas.microsoft.com/office/drawing/2014/main" id="{E9E3636A-2D02-BC46-A5E2-43F30D864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3" name="Text Box 21">
              <a:extLst>
                <a:ext uri="{FF2B5EF4-FFF2-40B4-BE49-F238E27FC236}">
                  <a16:creationId xmlns:a16="http://schemas.microsoft.com/office/drawing/2014/main" id="{DE3D2093-09B9-CF44-9816-CF86DCCF0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9654" name="Group 22">
            <a:extLst>
              <a:ext uri="{FF2B5EF4-FFF2-40B4-BE49-F238E27FC236}">
                <a16:creationId xmlns:a16="http://schemas.microsoft.com/office/drawing/2014/main" id="{C2A354C4-A7E9-1849-A990-0F8446ECC34C}"/>
              </a:ext>
            </a:extLst>
          </p:cNvPr>
          <p:cNvGrpSpPr>
            <a:grpSpLocks/>
          </p:cNvGrpSpPr>
          <p:nvPr/>
        </p:nvGrpSpPr>
        <p:grpSpPr bwMode="auto">
          <a:xfrm>
            <a:off x="6515501" y="5396768"/>
            <a:ext cx="479980" cy="509427"/>
            <a:chOff x="1104" y="2832"/>
            <a:chExt cx="288" cy="412"/>
          </a:xfrm>
        </p:grpSpPr>
        <p:sp>
          <p:nvSpPr>
            <p:cNvPr id="69655" name="Rectangle 23">
              <a:extLst>
                <a:ext uri="{FF2B5EF4-FFF2-40B4-BE49-F238E27FC236}">
                  <a16:creationId xmlns:a16="http://schemas.microsoft.com/office/drawing/2014/main" id="{16880164-83AE-2C41-ABA6-E0C602505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6" name="Text Box 24">
              <a:extLst>
                <a:ext uri="{FF2B5EF4-FFF2-40B4-BE49-F238E27FC236}">
                  <a16:creationId xmlns:a16="http://schemas.microsoft.com/office/drawing/2014/main" id="{52B64897-04BD-8F45-9E16-E9D77972B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9657" name="Group 25">
            <a:extLst>
              <a:ext uri="{FF2B5EF4-FFF2-40B4-BE49-F238E27FC236}">
                <a16:creationId xmlns:a16="http://schemas.microsoft.com/office/drawing/2014/main" id="{FA2620A3-7593-C541-8F1E-49F8526D77B4}"/>
              </a:ext>
            </a:extLst>
          </p:cNvPr>
          <p:cNvGrpSpPr>
            <a:grpSpLocks/>
          </p:cNvGrpSpPr>
          <p:nvPr/>
        </p:nvGrpSpPr>
        <p:grpSpPr bwMode="auto">
          <a:xfrm>
            <a:off x="840496" y="6467722"/>
            <a:ext cx="346652" cy="510008"/>
            <a:chOff x="1104" y="2832"/>
            <a:chExt cx="208" cy="410"/>
          </a:xfrm>
        </p:grpSpPr>
        <p:sp>
          <p:nvSpPr>
            <p:cNvPr id="69658" name="Rectangle 26">
              <a:extLst>
                <a:ext uri="{FF2B5EF4-FFF2-40B4-BE49-F238E27FC236}">
                  <a16:creationId xmlns:a16="http://schemas.microsoft.com/office/drawing/2014/main" id="{F0FE8C9F-4F46-134F-9862-473A36A48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9" name="Text Box 27">
              <a:extLst>
                <a:ext uri="{FF2B5EF4-FFF2-40B4-BE49-F238E27FC236}">
                  <a16:creationId xmlns:a16="http://schemas.microsoft.com/office/drawing/2014/main" id="{453D4FB0-6B6A-AE45-A3CC-657A9E77B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9660" name="Group 28">
            <a:extLst>
              <a:ext uri="{FF2B5EF4-FFF2-40B4-BE49-F238E27FC236}">
                <a16:creationId xmlns:a16="http://schemas.microsoft.com/office/drawing/2014/main" id="{F957A2A4-E521-2C40-B180-5781CC52789B}"/>
              </a:ext>
            </a:extLst>
          </p:cNvPr>
          <p:cNvGrpSpPr>
            <a:grpSpLocks/>
          </p:cNvGrpSpPr>
          <p:nvPr/>
        </p:nvGrpSpPr>
        <p:grpSpPr bwMode="auto">
          <a:xfrm>
            <a:off x="6842737" y="5739753"/>
            <a:ext cx="479980" cy="509427"/>
            <a:chOff x="1104" y="2832"/>
            <a:chExt cx="288" cy="412"/>
          </a:xfrm>
        </p:grpSpPr>
        <p:sp>
          <p:nvSpPr>
            <p:cNvPr id="69661" name="Rectangle 29">
              <a:extLst>
                <a:ext uri="{FF2B5EF4-FFF2-40B4-BE49-F238E27FC236}">
                  <a16:creationId xmlns:a16="http://schemas.microsoft.com/office/drawing/2014/main" id="{93329A85-0E85-2848-8E86-24EC6E575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2" name="Text Box 30">
              <a:extLst>
                <a:ext uri="{FF2B5EF4-FFF2-40B4-BE49-F238E27FC236}">
                  <a16:creationId xmlns:a16="http://schemas.microsoft.com/office/drawing/2014/main" id="{51E25D7F-9DAD-D14F-9A2F-13E36A6E2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9663" name="Group 31">
            <a:extLst>
              <a:ext uri="{FF2B5EF4-FFF2-40B4-BE49-F238E27FC236}">
                <a16:creationId xmlns:a16="http://schemas.microsoft.com/office/drawing/2014/main" id="{A0B41D40-52D8-0D45-B494-D1EE07D7D9F0}"/>
              </a:ext>
            </a:extLst>
          </p:cNvPr>
          <p:cNvGrpSpPr>
            <a:grpSpLocks/>
          </p:cNvGrpSpPr>
          <p:nvPr/>
        </p:nvGrpSpPr>
        <p:grpSpPr bwMode="auto">
          <a:xfrm>
            <a:off x="3780363" y="4367812"/>
            <a:ext cx="414981" cy="510008"/>
            <a:chOff x="1104" y="2832"/>
            <a:chExt cx="249" cy="410"/>
          </a:xfrm>
        </p:grpSpPr>
        <p:sp>
          <p:nvSpPr>
            <p:cNvPr id="69664" name="Rectangle 32">
              <a:extLst>
                <a:ext uri="{FF2B5EF4-FFF2-40B4-BE49-F238E27FC236}">
                  <a16:creationId xmlns:a16="http://schemas.microsoft.com/office/drawing/2014/main" id="{0B56F4CE-5B8C-4B42-A519-E65B925FC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5" name="Text Box 33">
              <a:extLst>
                <a:ext uri="{FF2B5EF4-FFF2-40B4-BE49-F238E27FC236}">
                  <a16:creationId xmlns:a16="http://schemas.microsoft.com/office/drawing/2014/main" id="{9B60698B-B582-1142-B5BD-FDB2C1055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9666" name="Group 34">
            <a:extLst>
              <a:ext uri="{FF2B5EF4-FFF2-40B4-BE49-F238E27FC236}">
                <a16:creationId xmlns:a16="http://schemas.microsoft.com/office/drawing/2014/main" id="{0DCD52EF-C386-FF4B-8B73-BD84E04BF25E}"/>
              </a:ext>
            </a:extLst>
          </p:cNvPr>
          <p:cNvGrpSpPr>
            <a:grpSpLocks/>
          </p:cNvGrpSpPr>
          <p:nvPr/>
        </p:nvGrpSpPr>
        <p:grpSpPr bwMode="auto">
          <a:xfrm>
            <a:off x="3962355" y="4710797"/>
            <a:ext cx="414981" cy="510008"/>
            <a:chOff x="1104" y="2832"/>
            <a:chExt cx="249" cy="410"/>
          </a:xfrm>
        </p:grpSpPr>
        <p:sp>
          <p:nvSpPr>
            <p:cNvPr id="69667" name="Rectangle 35">
              <a:extLst>
                <a:ext uri="{FF2B5EF4-FFF2-40B4-BE49-F238E27FC236}">
                  <a16:creationId xmlns:a16="http://schemas.microsoft.com/office/drawing/2014/main" id="{D79A3DA9-6AD1-954C-8F4E-BAEEC02AD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8" name="Text Box 36">
              <a:extLst>
                <a:ext uri="{FF2B5EF4-FFF2-40B4-BE49-F238E27FC236}">
                  <a16:creationId xmlns:a16="http://schemas.microsoft.com/office/drawing/2014/main" id="{66E0EF33-10BA-0443-85D5-E6A412AD0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9669" name="Text Box 37">
            <a:extLst>
              <a:ext uri="{FF2B5EF4-FFF2-40B4-BE49-F238E27FC236}">
                <a16:creationId xmlns:a16="http://schemas.microsoft.com/office/drawing/2014/main" id="{DE188B4D-AEAD-4547-97F2-32C6D85E5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9670" name="AutoShape 38">
            <a:extLst>
              <a:ext uri="{FF2B5EF4-FFF2-40B4-BE49-F238E27FC236}">
                <a16:creationId xmlns:a16="http://schemas.microsoft.com/office/drawing/2014/main" id="{C5F4ACF7-E698-9F4A-87CD-5FBD52BFF52D}"/>
              </a:ext>
            </a:extLst>
          </p:cNvPr>
          <p:cNvCxnSpPr>
            <a:cxnSpLocks noChangeShapeType="1"/>
            <a:stCxn id="69649" idx="1"/>
            <a:endCxn id="69658" idx="1"/>
          </p:cNvCxnSpPr>
          <p:nvPr/>
        </p:nvCxnSpPr>
        <p:spPr bwMode="auto">
          <a:xfrm flipH="1">
            <a:off x="840494" y="6197050"/>
            <a:ext cx="7624424" cy="5287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1" name="AutoShape 39">
            <a:extLst>
              <a:ext uri="{FF2B5EF4-FFF2-40B4-BE49-F238E27FC236}">
                <a16:creationId xmlns:a16="http://schemas.microsoft.com/office/drawing/2014/main" id="{C93790B4-4C89-B94F-A59F-A42C8F617BC8}"/>
              </a:ext>
            </a:extLst>
          </p:cNvPr>
          <p:cNvCxnSpPr>
            <a:cxnSpLocks noChangeShapeType="1"/>
            <a:stCxn id="69658" idx="1"/>
            <a:endCxn id="69652" idx="1"/>
          </p:cNvCxnSpPr>
          <p:nvPr/>
        </p:nvCxnSpPr>
        <p:spPr bwMode="auto">
          <a:xfrm>
            <a:off x="840494" y="6725836"/>
            <a:ext cx="1931912" cy="16799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2" name="AutoShape 40">
            <a:extLst>
              <a:ext uri="{FF2B5EF4-FFF2-40B4-BE49-F238E27FC236}">
                <a16:creationId xmlns:a16="http://schemas.microsoft.com/office/drawing/2014/main" id="{294C5320-14B3-614F-91FE-B72C0ACED3B8}"/>
              </a:ext>
            </a:extLst>
          </p:cNvPr>
          <p:cNvCxnSpPr>
            <a:cxnSpLocks noChangeShapeType="1"/>
            <a:stCxn id="69667" idx="1"/>
            <a:endCxn id="69646" idx="1"/>
          </p:cNvCxnSpPr>
          <p:nvPr/>
        </p:nvCxnSpPr>
        <p:spPr bwMode="auto">
          <a:xfrm>
            <a:off x="3962356" y="4968911"/>
            <a:ext cx="1058710" cy="3429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3" name="AutoShape 41">
            <a:extLst>
              <a:ext uri="{FF2B5EF4-FFF2-40B4-BE49-F238E27FC236}">
                <a16:creationId xmlns:a16="http://schemas.microsoft.com/office/drawing/2014/main" id="{F9672C46-04F2-CC4D-856B-0AF353DA314A}"/>
              </a:ext>
            </a:extLst>
          </p:cNvPr>
          <p:cNvCxnSpPr>
            <a:cxnSpLocks noChangeShapeType="1"/>
            <a:stCxn id="69646" idx="1"/>
            <a:endCxn id="69655" idx="1"/>
          </p:cNvCxnSpPr>
          <p:nvPr/>
        </p:nvCxnSpPr>
        <p:spPr bwMode="auto">
          <a:xfrm>
            <a:off x="5021066" y="5311897"/>
            <a:ext cx="1494436" cy="3426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4" name="AutoShape 42">
            <a:extLst>
              <a:ext uri="{FF2B5EF4-FFF2-40B4-BE49-F238E27FC236}">
                <a16:creationId xmlns:a16="http://schemas.microsoft.com/office/drawing/2014/main" id="{411C61C3-C6C4-7646-A799-A32041D7E476}"/>
              </a:ext>
            </a:extLst>
          </p:cNvPr>
          <p:cNvCxnSpPr>
            <a:cxnSpLocks noChangeShapeType="1"/>
            <a:stCxn id="69661" idx="1"/>
            <a:endCxn id="69649" idx="1"/>
          </p:cNvCxnSpPr>
          <p:nvPr/>
        </p:nvCxnSpPr>
        <p:spPr bwMode="auto">
          <a:xfrm>
            <a:off x="6842738" y="5997558"/>
            <a:ext cx="1622180" cy="1994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5" name="AutoShape 43">
            <a:extLst>
              <a:ext uri="{FF2B5EF4-FFF2-40B4-BE49-F238E27FC236}">
                <a16:creationId xmlns:a16="http://schemas.microsoft.com/office/drawing/2014/main" id="{5B9FC6DC-49C1-C345-8D6C-AFA9E814B2A5}"/>
              </a:ext>
            </a:extLst>
          </p:cNvPr>
          <p:cNvCxnSpPr>
            <a:cxnSpLocks noChangeShapeType="1"/>
            <a:stCxn id="69664" idx="1"/>
            <a:endCxn id="69667" idx="1"/>
          </p:cNvCxnSpPr>
          <p:nvPr/>
        </p:nvCxnSpPr>
        <p:spPr bwMode="auto">
          <a:xfrm>
            <a:off x="3780363" y="4625926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6" name="AutoShape 44">
            <a:extLst>
              <a:ext uri="{FF2B5EF4-FFF2-40B4-BE49-F238E27FC236}">
                <a16:creationId xmlns:a16="http://schemas.microsoft.com/office/drawing/2014/main" id="{A113BDDC-4294-C540-B171-20BF9592BF93}"/>
              </a:ext>
            </a:extLst>
          </p:cNvPr>
          <p:cNvCxnSpPr>
            <a:cxnSpLocks noChangeShapeType="1"/>
            <a:stCxn id="69655" idx="1"/>
            <a:endCxn id="69661" idx="1"/>
          </p:cNvCxnSpPr>
          <p:nvPr/>
        </p:nvCxnSpPr>
        <p:spPr bwMode="auto">
          <a:xfrm>
            <a:off x="6515501" y="5654573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9677" name="Group 45">
            <a:extLst>
              <a:ext uri="{FF2B5EF4-FFF2-40B4-BE49-F238E27FC236}">
                <a16:creationId xmlns:a16="http://schemas.microsoft.com/office/drawing/2014/main" id="{148B9786-4F4B-7C44-BEC6-AF4E6462FBDE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9678" name="Oval 46">
              <a:extLst>
                <a:ext uri="{FF2B5EF4-FFF2-40B4-BE49-F238E27FC236}">
                  <a16:creationId xmlns:a16="http://schemas.microsoft.com/office/drawing/2014/main" id="{8A34193B-8DC3-0547-A57B-24268EEDA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79" name="AutoShape 47">
              <a:extLst>
                <a:ext uri="{FF2B5EF4-FFF2-40B4-BE49-F238E27FC236}">
                  <a16:creationId xmlns:a16="http://schemas.microsoft.com/office/drawing/2014/main" id="{3507078F-98EC-A746-BC2A-97302714C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cxnSp>
        <p:nvCxnSpPr>
          <p:cNvPr id="69680" name="AutoShape 48">
            <a:extLst>
              <a:ext uri="{FF2B5EF4-FFF2-40B4-BE49-F238E27FC236}">
                <a16:creationId xmlns:a16="http://schemas.microsoft.com/office/drawing/2014/main" id="{6A6E7D39-EA97-044D-A05D-E6D7FF4998E3}"/>
              </a:ext>
            </a:extLst>
          </p:cNvPr>
          <p:cNvCxnSpPr>
            <a:cxnSpLocks noChangeShapeType="1"/>
            <a:stCxn id="69678" idx="4"/>
            <a:endCxn id="69664" idx="1"/>
          </p:cNvCxnSpPr>
          <p:nvPr/>
        </p:nvCxnSpPr>
        <p:spPr bwMode="auto">
          <a:xfrm>
            <a:off x="3576501" y="4373062"/>
            <a:ext cx="203863" cy="2528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7084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9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9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9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9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A07D-0891-4BFD-8673-E179F846A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C-LOOK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6A07-AA1A-4ADF-9211-BC20014AB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8FA03-7479-48FA-B630-D87CDD49BFE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F29A2-9BEF-4100-9D97-16B7D877FE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9A5EF-5584-44A7-9352-046BDED1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98" y="939282"/>
            <a:ext cx="9160363" cy="61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67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4BC8-C335-4B49-8DBF-A9BEA5B2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Disk Access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615E-7C56-49D4-BAAD-BAE593842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105E4-3337-43AA-AA6F-F8E0E06C175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1C1F0-D10F-4C58-B93F-F2E4E2A1BF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2A314-78B0-4B9C-A933-AAE463EE1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9957"/>
            <a:ext cx="10080625" cy="369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16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802A-6A71-4FC8-AEF6-5D4831235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4: Directory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8B581-224A-446D-9200-4426ACCD3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0E587-B45F-445A-B141-B5FE998C7A3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8BF72-486D-4597-AACB-8603F63A16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40466-34F4-40A6-9852-A189640B5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18" y="1356050"/>
            <a:ext cx="8386076" cy="55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2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Protection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Protection is about controlling access of programs, processes, or users to the system resources (e.g., memory pages, files, devices, CPUs)</a:t>
            </a:r>
          </a:p>
          <a:p>
            <a:pPr lvl="1"/>
            <a:r>
              <a:rPr lang="en-US" altLang="en-US"/>
              <a:t>How to decide who can access what?</a:t>
            </a:r>
          </a:p>
          <a:p>
            <a:pPr lvl="1"/>
            <a:r>
              <a:rPr lang="en-US" altLang="en-US"/>
              <a:t>Specifications must be</a:t>
            </a:r>
          </a:p>
          <a:p>
            <a:pPr lvl="2"/>
            <a:r>
              <a:rPr lang="en-US" altLang="en-US"/>
              <a:t>Correct</a:t>
            </a:r>
          </a:p>
          <a:p>
            <a:pPr lvl="2"/>
            <a:r>
              <a:rPr lang="en-US" altLang="en-US"/>
              <a:t>Efficient</a:t>
            </a:r>
          </a:p>
          <a:p>
            <a:pPr lvl="2"/>
            <a:r>
              <a:rPr lang="en-US" altLang="en-US"/>
              <a:t>Easy to use (or nobody will use them!)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1007943">
              <a:lnSpc>
                <a:spcPct val="100000"/>
              </a:lnSpc>
              <a:buClrTx/>
              <a:buSzTx/>
            </a:pPr>
            <a:r>
              <a:rPr lang="en-US" altLang="en-US">
                <a:solidFill>
                  <a:srgbClr val="000000"/>
                </a:solidFill>
                <a:latin typeface="Arial"/>
                <a:cs typeface="+mn-cs"/>
              </a:rPr>
              <a:t>CS/COE 1550 – Operating Systems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007943">
              <a:lnSpc>
                <a:spcPct val="100000"/>
              </a:lnSpc>
              <a:buClrTx/>
              <a:buSzTx/>
            </a:pPr>
            <a:fld id="{6E2EA42B-CFF7-4914-BB00-C1D26D0F909A}" type="slidenum">
              <a:rPr lang="en-US" altLang="en-US">
                <a:solidFill>
                  <a:srgbClr val="000000"/>
                </a:solidFill>
                <a:latin typeface="Arial"/>
                <a:cs typeface="+mn-cs"/>
              </a:rPr>
              <a:pPr defTabSz="1007943">
                <a:lnSpc>
                  <a:spcPct val="100000"/>
                </a:lnSpc>
                <a:buClrTx/>
                <a:buSzTx/>
              </a:pPr>
              <a:t>45</a:t>
            </a:fld>
            <a:endParaRPr lang="en-US" altLang="en-US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709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Protection domains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646"/>
              <a:t>A process operates within a protection domain</a:t>
            </a:r>
          </a:p>
          <a:p>
            <a:pPr lvl="1">
              <a:lnSpc>
                <a:spcPct val="90000"/>
              </a:lnSpc>
            </a:pPr>
            <a:r>
              <a:rPr lang="en-US" altLang="en-US" sz="2246"/>
              <a:t>resources accessible by the process</a:t>
            </a:r>
          </a:p>
          <a:p>
            <a:pPr lvl="1">
              <a:lnSpc>
                <a:spcPct val="90000"/>
              </a:lnSpc>
            </a:pPr>
            <a:r>
              <a:rPr lang="en-US" altLang="en-US" sz="2205"/>
              <a:t>each domain lists objects with permitted operations</a:t>
            </a:r>
          </a:p>
          <a:p>
            <a:pPr>
              <a:lnSpc>
                <a:spcPct val="90000"/>
              </a:lnSpc>
            </a:pPr>
            <a:r>
              <a:rPr lang="en-US" altLang="en-US" sz="2646"/>
              <a:t>Domains can share objects &amp; permissions</a:t>
            </a:r>
          </a:p>
          <a:p>
            <a:pPr lvl="1">
              <a:lnSpc>
                <a:spcPct val="90000"/>
              </a:lnSpc>
            </a:pPr>
            <a:r>
              <a:rPr lang="en-US" altLang="en-US" sz="2205"/>
              <a:t>Objects can have different permissions in different domains</a:t>
            </a:r>
          </a:p>
          <a:p>
            <a:pPr lvl="1">
              <a:lnSpc>
                <a:spcPct val="90000"/>
              </a:lnSpc>
            </a:pPr>
            <a:r>
              <a:rPr lang="en-US" altLang="en-US" sz="2205"/>
              <a:t>There need be no overlap between object permissions in different domains</a:t>
            </a:r>
          </a:p>
          <a:p>
            <a:pPr>
              <a:lnSpc>
                <a:spcPct val="90000"/>
              </a:lnSpc>
            </a:pPr>
            <a:r>
              <a:rPr lang="en-US" altLang="en-US" sz="2646"/>
              <a:t>How can this arrangement be specified more formally?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1007943">
              <a:lnSpc>
                <a:spcPct val="100000"/>
              </a:lnSpc>
              <a:buClrTx/>
              <a:buSzTx/>
            </a:pPr>
            <a:r>
              <a:rPr lang="en-US" altLang="en-US">
                <a:solidFill>
                  <a:srgbClr val="000000"/>
                </a:solidFill>
                <a:latin typeface="Arial"/>
                <a:cs typeface="+mn-cs"/>
              </a:rPr>
              <a:t>CS/COE 1550 – Operating Systems – Sherif Khattab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007943">
              <a:lnSpc>
                <a:spcPct val="100000"/>
              </a:lnSpc>
              <a:buClrTx/>
              <a:buSzTx/>
            </a:pPr>
            <a:fld id="{C175472F-FD05-440B-BBC1-26ACD24D5E40}" type="slidenum">
              <a:rPr lang="en-US" altLang="en-US">
                <a:solidFill>
                  <a:srgbClr val="000000"/>
                </a:solidFill>
                <a:latin typeface="Arial"/>
                <a:cs typeface="+mn-cs"/>
              </a:rPr>
              <a:pPr defTabSz="1007943">
                <a:lnSpc>
                  <a:spcPct val="100000"/>
                </a:lnSpc>
                <a:buClrTx/>
                <a:buSzTx/>
              </a:pPr>
              <a:t>46</a:t>
            </a:fld>
            <a:endParaRPr lang="en-US" altLang="en-US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159748" name="Oval 4"/>
          <p:cNvSpPr>
            <a:spLocks noChangeArrowheads="1"/>
          </p:cNvSpPr>
          <p:nvPr/>
        </p:nvSpPr>
        <p:spPr bwMode="auto">
          <a:xfrm>
            <a:off x="252518" y="4787794"/>
            <a:ext cx="3527848" cy="1511935"/>
          </a:xfrm>
          <a:prstGeom prst="ellipse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anose="02020603050405020304" pitchFamily="18" charset="0"/>
                <a:cs typeface="+mn-cs"/>
              </a:rPr>
              <a:t>File1 [R]</a:t>
            </a:r>
            <a:br>
              <a:rPr lang="en-US" altLang="en-US" sz="1984">
                <a:solidFill>
                  <a:srgbClr val="000000"/>
                </a:solidFill>
                <a:latin typeface="Times" panose="02020603050405020304" pitchFamily="18" charset="0"/>
                <a:cs typeface="+mn-cs"/>
              </a:rPr>
            </a:br>
            <a:r>
              <a:rPr lang="en-US" altLang="en-US" sz="1984">
                <a:solidFill>
                  <a:srgbClr val="000000"/>
                </a:solidFill>
                <a:latin typeface="Times" panose="02020603050405020304" pitchFamily="18" charset="0"/>
                <a:cs typeface="+mn-cs"/>
              </a:rPr>
              <a:t>File2 [RW]</a:t>
            </a:r>
          </a:p>
        </p:txBody>
      </p:sp>
      <p:sp>
        <p:nvSpPr>
          <p:cNvPr id="159749" name="Oval 5"/>
          <p:cNvSpPr>
            <a:spLocks noChangeArrowheads="1"/>
          </p:cNvSpPr>
          <p:nvPr/>
        </p:nvSpPr>
        <p:spPr bwMode="auto">
          <a:xfrm>
            <a:off x="4368341" y="4787794"/>
            <a:ext cx="3527848" cy="1511935"/>
          </a:xfrm>
          <a:prstGeom prst="ellipse">
            <a:avLst/>
          </a:prstGeom>
          <a:solidFill>
            <a:srgbClr val="99CCFF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anose="02020603050405020304" pitchFamily="18" charset="0"/>
                <a:cs typeface="+mn-cs"/>
              </a:rPr>
              <a:t>File3 [R]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anose="02020603050405020304" pitchFamily="18" charset="0"/>
                <a:cs typeface="+mn-cs"/>
              </a:rPr>
              <a:t>File4 [RWX]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anose="02020603050405020304" pitchFamily="18" charset="0"/>
                <a:cs typeface="+mn-cs"/>
              </a:rPr>
              <a:t>File5 [RW]</a:t>
            </a:r>
          </a:p>
        </p:txBody>
      </p:sp>
      <p:sp>
        <p:nvSpPr>
          <p:cNvPr id="159750" name="Oval 6"/>
          <p:cNvSpPr>
            <a:spLocks noChangeArrowheads="1"/>
          </p:cNvSpPr>
          <p:nvPr/>
        </p:nvSpPr>
        <p:spPr bwMode="auto">
          <a:xfrm>
            <a:off x="6300258" y="4787794"/>
            <a:ext cx="3527848" cy="1511935"/>
          </a:xfrm>
          <a:prstGeom prst="ellipse">
            <a:avLst/>
          </a:prstGeom>
          <a:solidFill>
            <a:srgbClr val="FFFF99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altLang="en-US" sz="1984">
              <a:solidFill>
                <a:srgbClr val="000000"/>
              </a:solidFill>
              <a:latin typeface="Times" panose="02020603050405020304" pitchFamily="18" charset="0"/>
              <a:cs typeface="+mn-cs"/>
            </a:endParaRPr>
          </a:p>
        </p:txBody>
      </p:sp>
      <p:sp>
        <p:nvSpPr>
          <p:cNvPr id="159751" name="Text Box 7"/>
          <p:cNvSpPr txBox="1">
            <a:spLocks noChangeArrowheads="1"/>
          </p:cNvSpPr>
          <p:nvPr/>
        </p:nvSpPr>
        <p:spPr bwMode="auto">
          <a:xfrm>
            <a:off x="7896189" y="5039784"/>
            <a:ext cx="1475084" cy="1008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anose="02020603050405020304" pitchFamily="18" charset="0"/>
                <a:cs typeface="+mn-cs"/>
              </a:rPr>
              <a:t>File3 [W]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anose="02020603050405020304" pitchFamily="18" charset="0"/>
                <a:cs typeface="+mn-cs"/>
              </a:rPr>
              <a:t>Screen1 [W]</a:t>
            </a:r>
          </a:p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anose="02020603050405020304" pitchFamily="18" charset="0"/>
                <a:cs typeface="+mn-cs"/>
              </a:rPr>
              <a:t>Mouse [R]</a:t>
            </a:r>
          </a:p>
        </p:txBody>
      </p:sp>
      <p:sp>
        <p:nvSpPr>
          <p:cNvPr id="159752" name="Text Box 8"/>
          <p:cNvSpPr txBox="1">
            <a:spLocks noChangeArrowheads="1"/>
          </p:cNvSpPr>
          <p:nvPr/>
        </p:nvSpPr>
        <p:spPr bwMode="auto">
          <a:xfrm>
            <a:off x="6384254" y="5375769"/>
            <a:ext cx="1350050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r>
              <a:rPr lang="en-US" altLang="en-US" sz="1984">
                <a:solidFill>
                  <a:srgbClr val="000000"/>
                </a:solidFill>
                <a:latin typeface="Times" panose="02020603050405020304" pitchFamily="18" charset="0"/>
                <a:cs typeface="+mn-cs"/>
              </a:rPr>
              <a:t>Printer [W]</a:t>
            </a:r>
          </a:p>
        </p:txBody>
      </p:sp>
      <p:sp>
        <p:nvSpPr>
          <p:cNvPr id="159753" name="Text Box 9"/>
          <p:cNvSpPr txBox="1">
            <a:spLocks noChangeArrowheads="1"/>
          </p:cNvSpPr>
          <p:nvPr/>
        </p:nvSpPr>
        <p:spPr bwMode="auto">
          <a:xfrm>
            <a:off x="1261495" y="6383725"/>
            <a:ext cx="1534394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anose="02020603050405020304" pitchFamily="18" charset="0"/>
                <a:cs typeface="+mn-cs"/>
              </a:rPr>
              <a:t>Domain 1</a:t>
            </a:r>
          </a:p>
        </p:txBody>
      </p:sp>
      <p:sp>
        <p:nvSpPr>
          <p:cNvPr id="159754" name="Text Box 10"/>
          <p:cNvSpPr txBox="1">
            <a:spLocks noChangeArrowheads="1"/>
          </p:cNvSpPr>
          <p:nvPr/>
        </p:nvSpPr>
        <p:spPr bwMode="auto">
          <a:xfrm>
            <a:off x="5125328" y="6383725"/>
            <a:ext cx="1534394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anose="02020603050405020304" pitchFamily="18" charset="0"/>
                <a:cs typeface="+mn-cs"/>
              </a:rPr>
              <a:t>Domain 2</a:t>
            </a:r>
          </a:p>
        </p:txBody>
      </p:sp>
      <p:sp>
        <p:nvSpPr>
          <p:cNvPr id="159755" name="Text Box 11"/>
          <p:cNvSpPr txBox="1">
            <a:spLocks noChangeArrowheads="1"/>
          </p:cNvSpPr>
          <p:nvPr/>
        </p:nvSpPr>
        <p:spPr bwMode="auto">
          <a:xfrm>
            <a:off x="7561224" y="6383725"/>
            <a:ext cx="1534394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1007943" eaLnBrk="0">
              <a:lnSpc>
                <a:spcPct val="100000"/>
              </a:lnSpc>
              <a:buClrTx/>
              <a:buSzTx/>
            </a:pPr>
            <a:r>
              <a:rPr lang="en-US" altLang="en-US" sz="2646">
                <a:solidFill>
                  <a:srgbClr val="000000"/>
                </a:solidFill>
                <a:latin typeface="Times" panose="02020603050405020304" pitchFamily="18" charset="0"/>
                <a:cs typeface="+mn-cs"/>
              </a:rPr>
              <a:t>Domain 3</a:t>
            </a:r>
          </a:p>
        </p:txBody>
      </p:sp>
    </p:spTree>
    <p:extLst>
      <p:ext uri="{BB962C8B-B14F-4D97-AF65-F5344CB8AC3E}">
        <p14:creationId xmlns:p14="http://schemas.microsoft.com/office/powerpoint/2010/main" val="1608053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Protection matrix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idx="1"/>
          </p:nvPr>
        </p:nvSpPr>
        <p:spPr>
          <a:xfrm>
            <a:off x="398191" y="3720090"/>
            <a:ext cx="10096296" cy="6506358"/>
          </a:xfrm>
        </p:spPr>
        <p:txBody>
          <a:bodyPr/>
          <a:lstStyle/>
          <a:p>
            <a:r>
              <a:rPr lang="en-US" altLang="en-US" sz="2646"/>
              <a:t>Each domain has a row in the matrix</a:t>
            </a:r>
          </a:p>
          <a:p>
            <a:r>
              <a:rPr lang="en-US" altLang="en-US" sz="2646"/>
              <a:t>Each object (resource) has a column in the matrix</a:t>
            </a:r>
          </a:p>
          <a:p>
            <a:r>
              <a:rPr lang="en-US" altLang="en-US" sz="2646"/>
              <a:t>Entry for &lt;object, column&gt; has the permissions</a:t>
            </a:r>
          </a:p>
          <a:p>
            <a:r>
              <a:rPr lang="en-US" altLang="en-US" sz="2646"/>
              <a:t>Who’s allowed to modify the protection matrix?</a:t>
            </a:r>
          </a:p>
          <a:p>
            <a:pPr lvl="1"/>
            <a:r>
              <a:rPr lang="en-US" altLang="en-US" sz="2205"/>
              <a:t>What changes can they make?</a:t>
            </a:r>
          </a:p>
          <a:p>
            <a:r>
              <a:rPr lang="en-US" altLang="en-US" sz="2646"/>
              <a:t>How is this implemented efficiently?</a:t>
            </a:r>
          </a:p>
        </p:txBody>
      </p:sp>
      <p:sp>
        <p:nvSpPr>
          <p:cNvPr id="70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1007943">
              <a:lnSpc>
                <a:spcPct val="100000"/>
              </a:lnSpc>
              <a:buClrTx/>
              <a:buSzTx/>
            </a:pPr>
            <a:r>
              <a:rPr lang="en-US" altLang="en-US">
                <a:solidFill>
                  <a:srgbClr val="000000"/>
                </a:solidFill>
                <a:latin typeface="Arial"/>
                <a:cs typeface="+mn-cs"/>
              </a:rPr>
              <a:t>CS/COE 1550 – Operating Systems – Sherif Khattab</a:t>
            </a:r>
          </a:p>
        </p:txBody>
      </p:sp>
      <p:sp>
        <p:nvSpPr>
          <p:cNvPr id="7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007943">
              <a:lnSpc>
                <a:spcPct val="100000"/>
              </a:lnSpc>
              <a:buClrTx/>
              <a:buSzTx/>
            </a:pPr>
            <a:fld id="{38A8CB4A-537C-480E-9F10-038798BE5584}" type="slidenum">
              <a:rPr lang="en-US" altLang="en-US">
                <a:solidFill>
                  <a:srgbClr val="000000"/>
                </a:solidFill>
                <a:latin typeface="Arial"/>
                <a:cs typeface="+mn-cs"/>
              </a:rPr>
              <a:pPr defTabSz="1007943">
                <a:lnSpc>
                  <a:spcPct val="100000"/>
                </a:lnSpc>
                <a:buClrTx/>
                <a:buSzTx/>
              </a:pPr>
              <a:t>47</a:t>
            </a:fld>
            <a:endParaRPr lang="en-US" altLang="en-US">
              <a:solidFill>
                <a:srgbClr val="000000"/>
              </a:solidFill>
              <a:latin typeface="Arial"/>
              <a:cs typeface="+mn-cs"/>
            </a:endParaRPr>
          </a:p>
        </p:txBody>
      </p:sp>
      <p:graphicFrame>
        <p:nvGraphicFramePr>
          <p:cNvPr id="160772" name="Group 4"/>
          <p:cNvGraphicFramePr>
            <a:graphicFrameLocks noGrp="1"/>
          </p:cNvGraphicFramePr>
          <p:nvPr/>
        </p:nvGraphicFramePr>
        <p:xfrm>
          <a:off x="19047" y="809675"/>
          <a:ext cx="9693664" cy="2659352"/>
        </p:xfrm>
        <a:graphic>
          <a:graphicData uri="http://schemas.openxmlformats.org/drawingml/2006/table">
            <a:tbl>
              <a:tblPr/>
              <a:tblGrid>
                <a:gridCol w="1486368">
                  <a:extLst>
                    <a:ext uri="{9D8B030D-6E8A-4147-A177-3AD203B41FA5}">
                      <a16:colId xmlns:a16="http://schemas.microsoft.com/office/drawing/2014/main" val="1595977732"/>
                    </a:ext>
                  </a:extLst>
                </a:gridCol>
                <a:gridCol w="937048">
                  <a:extLst>
                    <a:ext uri="{9D8B030D-6E8A-4147-A177-3AD203B41FA5}">
                      <a16:colId xmlns:a16="http://schemas.microsoft.com/office/drawing/2014/main" val="3952565943"/>
                    </a:ext>
                  </a:extLst>
                </a:gridCol>
                <a:gridCol w="1211708">
                  <a:extLst>
                    <a:ext uri="{9D8B030D-6E8A-4147-A177-3AD203B41FA5}">
                      <a16:colId xmlns:a16="http://schemas.microsoft.com/office/drawing/2014/main" val="4288566793"/>
                    </a:ext>
                  </a:extLst>
                </a:gridCol>
                <a:gridCol w="1211708">
                  <a:extLst>
                    <a:ext uri="{9D8B030D-6E8A-4147-A177-3AD203B41FA5}">
                      <a16:colId xmlns:a16="http://schemas.microsoft.com/office/drawing/2014/main" val="1702803341"/>
                    </a:ext>
                  </a:extLst>
                </a:gridCol>
                <a:gridCol w="1211708">
                  <a:extLst>
                    <a:ext uri="{9D8B030D-6E8A-4147-A177-3AD203B41FA5}">
                      <a16:colId xmlns:a16="http://schemas.microsoft.com/office/drawing/2014/main" val="765719550"/>
                    </a:ext>
                  </a:extLst>
                </a:gridCol>
                <a:gridCol w="1211708">
                  <a:extLst>
                    <a:ext uri="{9D8B030D-6E8A-4147-A177-3AD203B41FA5}">
                      <a16:colId xmlns:a16="http://schemas.microsoft.com/office/drawing/2014/main" val="103948025"/>
                    </a:ext>
                  </a:extLst>
                </a:gridCol>
                <a:gridCol w="1211708">
                  <a:extLst>
                    <a:ext uri="{9D8B030D-6E8A-4147-A177-3AD203B41FA5}">
                      <a16:colId xmlns:a16="http://schemas.microsoft.com/office/drawing/2014/main" val="915738055"/>
                    </a:ext>
                  </a:extLst>
                </a:gridCol>
                <a:gridCol w="1211708">
                  <a:extLst>
                    <a:ext uri="{9D8B030D-6E8A-4147-A177-3AD203B41FA5}">
                      <a16:colId xmlns:a16="http://schemas.microsoft.com/office/drawing/2014/main" val="2484991803"/>
                    </a:ext>
                  </a:extLst>
                </a:gridCol>
              </a:tblGrid>
              <a:tr h="436781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File1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File2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File3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File4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File5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Printer1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Camera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35924"/>
                  </a:ext>
                </a:extLst>
              </a:tr>
              <a:tr h="705570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Domain1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Read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Read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Write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512649"/>
                  </a:ext>
                </a:extLst>
              </a:tr>
              <a:tr h="1007957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Domain2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Read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Read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Write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Execute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Read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Write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Write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930643"/>
                  </a:ext>
                </a:extLst>
              </a:tr>
              <a:tr h="496979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Domain3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Write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Write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Read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4978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717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Covert channels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Circumvent security model by using more subtle ways of passing information</a:t>
            </a:r>
          </a:p>
          <a:p>
            <a:r>
              <a:rPr lang="en-US" altLang="en-US"/>
              <a:t>Can’t directly send data against system’s wishes</a:t>
            </a:r>
          </a:p>
          <a:p>
            <a:r>
              <a:rPr lang="en-US" altLang="en-US"/>
              <a:t>Send data using “side effects”</a:t>
            </a:r>
          </a:p>
          <a:p>
            <a:pPr lvl="1"/>
            <a:r>
              <a:rPr lang="en-US" altLang="en-US"/>
              <a:t>Allocating resources</a:t>
            </a:r>
          </a:p>
          <a:p>
            <a:pPr lvl="1"/>
            <a:r>
              <a:rPr lang="en-US" altLang="en-US"/>
              <a:t>Using the CPU</a:t>
            </a:r>
          </a:p>
          <a:p>
            <a:pPr lvl="1"/>
            <a:r>
              <a:rPr lang="en-US" altLang="en-US"/>
              <a:t>Locking a file</a:t>
            </a:r>
          </a:p>
          <a:p>
            <a:pPr lvl="1"/>
            <a:r>
              <a:rPr lang="en-US" altLang="en-US"/>
              <a:t>Making small changes in legal data exchange</a:t>
            </a:r>
          </a:p>
          <a:p>
            <a:r>
              <a:rPr lang="en-US" altLang="en-US" i="1"/>
              <a:t>Very</a:t>
            </a:r>
            <a:r>
              <a:rPr lang="en-US" altLang="en-US"/>
              <a:t> difficult to plug leaks in covert channels!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1007943">
              <a:lnSpc>
                <a:spcPct val="100000"/>
              </a:lnSpc>
              <a:buClrTx/>
              <a:buSzTx/>
            </a:pPr>
            <a:r>
              <a:rPr lang="en-US" altLang="en-US">
                <a:solidFill>
                  <a:srgbClr val="000000"/>
                </a:solidFill>
                <a:latin typeface="Arial"/>
                <a:cs typeface="+mn-cs"/>
              </a:rPr>
              <a:t>CS/COE 1550 – Operating Systems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007943">
              <a:lnSpc>
                <a:spcPct val="100000"/>
              </a:lnSpc>
              <a:buClrTx/>
              <a:buSzTx/>
            </a:pPr>
            <a:fld id="{A46873BA-5651-4BDB-8B67-BB7A3766818C}" type="slidenum">
              <a:rPr lang="en-US" altLang="en-US">
                <a:solidFill>
                  <a:srgbClr val="000000"/>
                </a:solidFill>
                <a:latin typeface="Arial"/>
                <a:cs typeface="+mn-cs"/>
              </a:rPr>
              <a:pPr defTabSz="1007943">
                <a:lnSpc>
                  <a:spcPct val="100000"/>
                </a:lnSpc>
                <a:buClrTx/>
                <a:buSzTx/>
              </a:pPr>
              <a:t>48</a:t>
            </a:fld>
            <a:endParaRPr lang="en-US" altLang="en-US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953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Covert channel using file locking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Exchange information using file locking</a:t>
            </a:r>
          </a:p>
          <a:p>
            <a:r>
              <a:rPr lang="en-US" altLang="en-US"/>
              <a:t>Assume </a:t>
            </a:r>
            <a:r>
              <a:rPr lang="en-US" altLang="en-US" i="1"/>
              <a:t>n</a:t>
            </a:r>
            <a:r>
              <a:rPr lang="en-US" altLang="en-US"/>
              <a:t>+1 files accessible to both A and B</a:t>
            </a:r>
          </a:p>
          <a:p>
            <a:r>
              <a:rPr lang="en-US" altLang="en-US"/>
              <a:t>A sends information by </a:t>
            </a:r>
          </a:p>
          <a:p>
            <a:pPr lvl="1"/>
            <a:r>
              <a:rPr lang="en-US" altLang="en-US"/>
              <a:t>Locking files 0..</a:t>
            </a:r>
            <a:r>
              <a:rPr lang="en-US" altLang="en-US" i="1"/>
              <a:t>n</a:t>
            </a:r>
            <a:r>
              <a:rPr lang="en-US" altLang="en-US"/>
              <a:t>-1 according to an </a:t>
            </a:r>
            <a:r>
              <a:rPr lang="en-US" altLang="en-US" i="1"/>
              <a:t>n</a:t>
            </a:r>
            <a:r>
              <a:rPr lang="en-US" altLang="en-US"/>
              <a:t>-bit quantity to be conveyed to B</a:t>
            </a:r>
          </a:p>
          <a:p>
            <a:pPr lvl="1"/>
            <a:r>
              <a:rPr lang="en-US" altLang="en-US"/>
              <a:t>Locking file </a:t>
            </a:r>
            <a:r>
              <a:rPr lang="en-US" altLang="en-US" i="1"/>
              <a:t>n</a:t>
            </a:r>
            <a:r>
              <a:rPr lang="en-US" altLang="en-US"/>
              <a:t> to indicate that information is available</a:t>
            </a:r>
          </a:p>
          <a:p>
            <a:r>
              <a:rPr lang="en-US" altLang="en-US"/>
              <a:t>B gets information by</a:t>
            </a:r>
          </a:p>
          <a:p>
            <a:pPr lvl="1"/>
            <a:r>
              <a:rPr lang="en-US" altLang="en-US"/>
              <a:t>Reading the lock state of files 0..</a:t>
            </a:r>
            <a:r>
              <a:rPr lang="en-US" altLang="en-US" i="1"/>
              <a:t>n</a:t>
            </a:r>
            <a:r>
              <a:rPr lang="en-US" altLang="en-US"/>
              <a:t>+1</a:t>
            </a:r>
          </a:p>
          <a:p>
            <a:pPr lvl="1"/>
            <a:r>
              <a:rPr lang="en-US" altLang="en-US"/>
              <a:t>Unlocking file </a:t>
            </a:r>
            <a:r>
              <a:rPr lang="en-US" altLang="en-US" i="1"/>
              <a:t>n</a:t>
            </a:r>
            <a:r>
              <a:rPr lang="en-US" altLang="en-US"/>
              <a:t> to show that the information was received</a:t>
            </a:r>
          </a:p>
          <a:p>
            <a:r>
              <a:rPr lang="en-US" altLang="en-US"/>
              <a:t>May not even need access to the files (on some systems) to detect lock status!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1007943">
              <a:lnSpc>
                <a:spcPct val="100000"/>
              </a:lnSpc>
              <a:buClrTx/>
              <a:buSzTx/>
            </a:pPr>
            <a:r>
              <a:rPr lang="en-US" altLang="en-US">
                <a:solidFill>
                  <a:srgbClr val="000000"/>
                </a:solidFill>
                <a:latin typeface="Arial"/>
                <a:cs typeface="+mn-cs"/>
              </a:rPr>
              <a:t>CS/COE 1550 – Operating Systems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007943">
              <a:lnSpc>
                <a:spcPct val="100000"/>
              </a:lnSpc>
              <a:buClrTx/>
              <a:buSzTx/>
            </a:pPr>
            <a:fld id="{728B6897-6DBB-4071-B1F5-09777511D57F}" type="slidenum">
              <a:rPr lang="en-US" altLang="en-US">
                <a:solidFill>
                  <a:srgbClr val="000000"/>
                </a:solidFill>
                <a:latin typeface="Arial"/>
                <a:cs typeface="+mn-cs"/>
              </a:rPr>
              <a:pPr defTabSz="1007943">
                <a:lnSpc>
                  <a:spcPct val="100000"/>
                </a:lnSpc>
                <a:buClrTx/>
                <a:buSzTx/>
              </a:pPr>
              <a:t>49</a:t>
            </a:fld>
            <a:endParaRPr lang="en-US" altLang="en-US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314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E671-0E35-6C4F-ABE8-28B00174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(General File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7DA9E-72F4-0844-9D18-E859EDD57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vs </a:t>
            </a:r>
            <a:r>
              <a:rPr lang="en-US" dirty="0" err="1"/>
              <a:t>inode</a:t>
            </a:r>
            <a:r>
              <a:rPr lang="en-US" dirty="0"/>
              <a:t>: what is stored in a special place for each partition</a:t>
            </a:r>
          </a:p>
          <a:p>
            <a:r>
              <a:rPr lang="en-US" dirty="0"/>
              <a:t>Do the advantages of the file block cache outweigh the overhead required to maintain the hash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9649A-BD45-E842-ACEB-6BF5302FBC7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F9039-04CB-7142-849E-6F2BE06E8C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7934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4D31C-42F6-453F-8A81-07176B150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Covert Channel Using File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D0314-22E7-4BCB-878D-F2F8B5943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F1A6B-1FE0-484C-9F89-A32422ACC4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BB217-F2EC-488C-9CEB-EDE172D3AB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50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206F75-0B3D-4D95-BB10-456867710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08" y="1318727"/>
            <a:ext cx="8479364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69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66E3-7EC9-D44E-9DC9-BE642EE2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(SSDs)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BD768-FA3A-6340-83B1-7DD0E92D1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not understanding how writing to a new block helps with "wear level"</a:t>
            </a:r>
          </a:p>
          <a:p>
            <a:r>
              <a:rPr lang="en-US" dirty="0"/>
              <a:t>log structured systems</a:t>
            </a:r>
          </a:p>
          <a:p>
            <a:r>
              <a:rPr lang="en-US" dirty="0"/>
              <a:t>Why don’t we run out of space when using log structured file systems?</a:t>
            </a:r>
          </a:p>
          <a:p>
            <a:r>
              <a:rPr lang="en-US" dirty="0"/>
              <a:t>How is data stored on Magnetic disks compared to SSDs? Do Magnetic disks also suffer from this "limited resets" problem?</a:t>
            </a:r>
          </a:p>
          <a:p>
            <a:r>
              <a:rPr lang="en-US" dirty="0"/>
              <a:t>I'm still not seeing how it is faster to write to unused space than it is to the space the file was previously using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CDF433-1748-2E4B-B5D5-A33361240E1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8DD13-647D-B54D-B3A8-BAB9F847E1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8104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A6020-9CCD-9D4B-A2B0-4CD304FF5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(logistics)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859EB-5B5B-BC4C-8B71-49948C78B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did we get 80% OMETs yet for the bonus?</a:t>
            </a:r>
          </a:p>
          <a:p>
            <a:r>
              <a:rPr lang="en-US" dirty="0"/>
              <a:t>Bonus </a:t>
            </a:r>
            <a:r>
              <a:rPr lang="en-US" dirty="0" err="1"/>
              <a:t>hw</a:t>
            </a:r>
            <a:r>
              <a:rPr lang="en-US" dirty="0"/>
              <a:t> q 1.14 1.15 1.20</a:t>
            </a:r>
          </a:p>
          <a:p>
            <a:r>
              <a:rPr lang="en-US" dirty="0" err="1"/>
              <a:t>Hw</a:t>
            </a:r>
            <a:r>
              <a:rPr lang="en-US" dirty="0"/>
              <a:t> 12: Q 5, 9,10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7B2595-0F69-E34C-8174-54CFC22F8B3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8C977-932D-E242-8473-31E4D30437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5724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SSD issues</a:t>
            </a:r>
          </a:p>
          <a:p>
            <a:r>
              <a:rPr lang="en-US" dirty="0"/>
              <a:t>Disk arm scheduling for magnetic disks</a:t>
            </a:r>
          </a:p>
          <a:p>
            <a:r>
              <a:rPr lang="en-US" dirty="0"/>
              <a:t>OS Protection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2489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334D-8C89-B44C-A9C4-FD35F893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File System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6EE9DAD-32C1-5043-9ED0-B4319ACDB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8C8F4-AA13-5842-A91A-AA154D085F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503D7-19B8-174F-BD9B-8D2D9A88EA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FA5EA-253E-D847-B6BE-C6A1C5F7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32210"/>
            <a:ext cx="10080625" cy="40952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31AECC-D189-2647-ACAE-D0FA0ACDDED6}"/>
              </a:ext>
            </a:extLst>
          </p:cNvPr>
          <p:cNvSpPr/>
          <p:nvPr/>
        </p:nvSpPr>
        <p:spPr>
          <a:xfrm>
            <a:off x="497840" y="6215211"/>
            <a:ext cx="5038725" cy="8700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Wear Leveling </a:t>
            </a: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Count total writes per flash sector and attempt to balance across the whole disk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65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2698</Words>
  <Application>Microsoft Macintosh PowerPoint</Application>
  <PresentationFormat>Custom</PresentationFormat>
  <Paragraphs>485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Calibri</vt:lpstr>
      <vt:lpstr>Courier</vt:lpstr>
      <vt:lpstr>Garamond</vt:lpstr>
      <vt:lpstr>Helvetica</vt:lpstr>
      <vt:lpstr>Monaco</vt:lpstr>
      <vt:lpstr>Times</vt:lpstr>
      <vt:lpstr>Times New Roman</vt:lpstr>
      <vt:lpstr>Office Theme</vt:lpstr>
      <vt:lpstr>1_Office Theme</vt:lpstr>
      <vt:lpstr>Introduction to Operating Systems CS/COE 1550</vt:lpstr>
      <vt:lpstr>Announcements</vt:lpstr>
      <vt:lpstr>Muddiest Points (Miscellaneous)</vt:lpstr>
      <vt:lpstr>Muddiest Points (Reliability)</vt:lpstr>
      <vt:lpstr>Muddiest Points (General File System)</vt:lpstr>
      <vt:lpstr>Muddiest Points (SSDs)</vt:lpstr>
      <vt:lpstr>Muddiest Points (logistics)</vt:lpstr>
      <vt:lpstr>Today’s Agenda …</vt:lpstr>
      <vt:lpstr>Flash File System</vt:lpstr>
      <vt:lpstr>Wear leveling for SSDs</vt:lpstr>
      <vt:lpstr>Log-structured file systems</vt:lpstr>
      <vt:lpstr>Log Structured File System</vt:lpstr>
      <vt:lpstr>Log Structured File System</vt:lpstr>
      <vt:lpstr>Disk drive structure</vt:lpstr>
      <vt:lpstr>Disks, cylinders, cylinder groups</vt:lpstr>
      <vt:lpstr>What’s in a disk request?</vt:lpstr>
      <vt:lpstr>Minimum and Maximum Seek Time</vt:lpstr>
      <vt:lpstr>Average Rotational Delay</vt:lpstr>
      <vt:lpstr>Disk Size</vt:lpstr>
      <vt:lpstr>Software Stack</vt:lpstr>
      <vt:lpstr>Memory-Mapped vs. separate I/O Space</vt:lpstr>
      <vt:lpstr>Programmed I/O example: printing a page</vt:lpstr>
      <vt:lpstr>Polling</vt:lpstr>
      <vt:lpstr>Hardware’s view of interrupts</vt:lpstr>
      <vt:lpstr>Interrupt-driven I/O</vt:lpstr>
      <vt:lpstr>Direct Memory Access (DMA) operation</vt:lpstr>
      <vt:lpstr>DMA</vt:lpstr>
      <vt:lpstr>I/O using DMA</vt:lpstr>
      <vt:lpstr>Buffering device input</vt:lpstr>
      <vt:lpstr>I/O Buffering</vt:lpstr>
      <vt:lpstr>Disk drive structure</vt:lpstr>
      <vt:lpstr>Disk Arm Scheduling</vt:lpstr>
      <vt:lpstr>Disk scheduling algorithms</vt:lpstr>
      <vt:lpstr>First-Come-First Served (FCFS)</vt:lpstr>
      <vt:lpstr>FCFS Example</vt:lpstr>
      <vt:lpstr>Shortest Seek Time First (SSTF)</vt:lpstr>
      <vt:lpstr>SSTF Example</vt:lpstr>
      <vt:lpstr>SCAN (elevator algorithm)</vt:lpstr>
      <vt:lpstr>SCAN Example</vt:lpstr>
      <vt:lpstr>C-SCAN</vt:lpstr>
      <vt:lpstr>C-LOOK</vt:lpstr>
      <vt:lpstr>C-LOOK Example</vt:lpstr>
      <vt:lpstr>Effective Disk Access Time</vt:lpstr>
      <vt:lpstr>Project 4: Directory Traversal</vt:lpstr>
      <vt:lpstr>Protection</vt:lpstr>
      <vt:lpstr>Protection domains</vt:lpstr>
      <vt:lpstr>Protection matrix</vt:lpstr>
      <vt:lpstr>Covert channels</vt:lpstr>
      <vt:lpstr>Covert channel using file locking</vt:lpstr>
      <vt:lpstr>Covert Channel Using File Locking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2021-12-12T23:06:19Z</dcterms:modified>
</cp:coreProperties>
</file>